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14"/>
  </p:handoutMasterIdLst>
  <p:sldIdLst>
    <p:sldId id="256" r:id="rId5"/>
    <p:sldId id="286" r:id="rId6"/>
    <p:sldId id="264" r:id="rId7"/>
    <p:sldId id="265" r:id="rId8"/>
    <p:sldId id="308" r:id="rId9"/>
    <p:sldId id="287" r:id="rId10"/>
    <p:sldId id="306" r:id="rId11"/>
    <p:sldId id="289" r:id="rId12"/>
    <p:sldId id="279" r:id="rId13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AD730-CA5B-4B94-BA08-7B1F76AC6509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8CC5E9-7D0A-4947-A594-0B9450C5A259}">
      <dgm:prSet phldrT="[Text]"/>
      <dgm:spPr/>
      <dgm:t>
        <a:bodyPr/>
        <a:lstStyle/>
        <a:p>
          <a:r>
            <a:rPr lang="en-US" dirty="0"/>
            <a:t>Stage 1</a:t>
          </a:r>
        </a:p>
      </dgm:t>
    </dgm:pt>
    <dgm:pt modelId="{3A99020F-DC39-465D-B770-1DD83B21A551}" type="parTrans" cxnId="{4EE06C0D-5387-485E-8E48-F06C3A0AE294}">
      <dgm:prSet/>
      <dgm:spPr/>
      <dgm:t>
        <a:bodyPr/>
        <a:lstStyle/>
        <a:p>
          <a:endParaRPr lang="en-US"/>
        </a:p>
      </dgm:t>
    </dgm:pt>
    <dgm:pt modelId="{BBBF3831-8876-43D5-B99A-E3F1A51B643D}" type="sibTrans" cxnId="{4EE06C0D-5387-485E-8E48-F06C3A0AE294}">
      <dgm:prSet/>
      <dgm:spPr/>
      <dgm:t>
        <a:bodyPr/>
        <a:lstStyle/>
        <a:p>
          <a:endParaRPr lang="en-US"/>
        </a:p>
      </dgm:t>
    </dgm:pt>
    <dgm:pt modelId="{471B4FC5-ED4D-493C-89B7-E988204DB992}">
      <dgm:prSet phldrT="[Text]"/>
      <dgm:spPr/>
      <dgm:t>
        <a:bodyPr/>
        <a:lstStyle/>
        <a:p>
          <a:r>
            <a:rPr lang="en-GB" b="1" i="0" u="none" dirty="0"/>
            <a:t>Ongoing until April 2021</a:t>
          </a:r>
          <a:endParaRPr lang="en-US" dirty="0"/>
        </a:p>
      </dgm:t>
    </dgm:pt>
    <dgm:pt modelId="{82667F3B-D354-42AB-AB2B-5A7BA8374A0A}" type="parTrans" cxnId="{A8DD485B-1655-423A-94FB-D76FFE06C98C}">
      <dgm:prSet/>
      <dgm:spPr/>
      <dgm:t>
        <a:bodyPr/>
        <a:lstStyle/>
        <a:p>
          <a:endParaRPr lang="en-US"/>
        </a:p>
      </dgm:t>
    </dgm:pt>
    <dgm:pt modelId="{AB316CE6-5DD5-4508-A888-16B178A5B519}" type="sibTrans" cxnId="{A8DD485B-1655-423A-94FB-D76FFE06C98C}">
      <dgm:prSet/>
      <dgm:spPr/>
      <dgm:t>
        <a:bodyPr/>
        <a:lstStyle/>
        <a:p>
          <a:endParaRPr lang="en-US"/>
        </a:p>
      </dgm:t>
    </dgm:pt>
    <dgm:pt modelId="{64465180-BDF4-4496-97BC-27593FB37D4A}">
      <dgm:prSet phldrT="[Text]"/>
      <dgm:spPr/>
      <dgm:t>
        <a:bodyPr/>
        <a:lstStyle/>
        <a:p>
          <a:r>
            <a:rPr lang="en-GB" b="0" i="0" u="none" dirty="0"/>
            <a:t>Learning, teaching and assessment (to guide further support for learners) together with consolidation of learning, are ongoing</a:t>
          </a:r>
          <a:endParaRPr lang="en-US" dirty="0"/>
        </a:p>
      </dgm:t>
    </dgm:pt>
    <dgm:pt modelId="{587C24CE-289F-44D7-9240-054752DCA7F2}" type="parTrans" cxnId="{8AE0C23E-4218-4F13-8FEC-A41F3C56E3BF}">
      <dgm:prSet/>
      <dgm:spPr/>
      <dgm:t>
        <a:bodyPr/>
        <a:lstStyle/>
        <a:p>
          <a:endParaRPr lang="en-US"/>
        </a:p>
      </dgm:t>
    </dgm:pt>
    <dgm:pt modelId="{278C2EDA-FAA9-421F-B5A1-4DE0B6774549}" type="sibTrans" cxnId="{8AE0C23E-4218-4F13-8FEC-A41F3C56E3BF}">
      <dgm:prSet/>
      <dgm:spPr/>
      <dgm:t>
        <a:bodyPr/>
        <a:lstStyle/>
        <a:p>
          <a:endParaRPr lang="en-US"/>
        </a:p>
      </dgm:t>
    </dgm:pt>
    <dgm:pt modelId="{6E9A5CDE-7643-4703-ACE4-0E508CA1AF02}">
      <dgm:prSet phldrT="[Text]"/>
      <dgm:spPr/>
      <dgm:t>
        <a:bodyPr/>
        <a:lstStyle/>
        <a:p>
          <a:r>
            <a:rPr lang="en-US" dirty="0"/>
            <a:t>Stage 2</a:t>
          </a:r>
        </a:p>
      </dgm:t>
    </dgm:pt>
    <dgm:pt modelId="{97B82F7B-ECB4-4495-9BC8-2EB95085C565}" type="parTrans" cxnId="{A11A9ECC-D9C6-4A88-B5A6-BAC8940ABCA2}">
      <dgm:prSet/>
      <dgm:spPr/>
      <dgm:t>
        <a:bodyPr/>
        <a:lstStyle/>
        <a:p>
          <a:endParaRPr lang="en-US"/>
        </a:p>
      </dgm:t>
    </dgm:pt>
    <dgm:pt modelId="{4AEF1450-7398-4A88-9CE1-38D4729154FB}" type="sibTrans" cxnId="{A11A9ECC-D9C6-4A88-B5A6-BAC8940ABCA2}">
      <dgm:prSet/>
      <dgm:spPr/>
      <dgm:t>
        <a:bodyPr/>
        <a:lstStyle/>
        <a:p>
          <a:endParaRPr lang="en-US"/>
        </a:p>
      </dgm:t>
    </dgm:pt>
    <dgm:pt modelId="{5EC14810-A49F-441E-987C-5B600A2CCC60}">
      <dgm:prSet phldrT="[Text]"/>
      <dgm:spPr/>
      <dgm:t>
        <a:bodyPr/>
        <a:lstStyle/>
        <a:p>
          <a:r>
            <a:rPr lang="en-GB" b="1" i="0" u="none" dirty="0"/>
            <a:t>April to May 2021</a:t>
          </a:r>
          <a:endParaRPr lang="en-US" dirty="0"/>
        </a:p>
      </dgm:t>
    </dgm:pt>
    <dgm:pt modelId="{D8D0B401-2924-41BB-B91A-CDE5F1ED33DC}" type="parTrans" cxnId="{1958E76C-C307-48CB-87DA-8DD516D9E9C0}">
      <dgm:prSet/>
      <dgm:spPr/>
      <dgm:t>
        <a:bodyPr/>
        <a:lstStyle/>
        <a:p>
          <a:endParaRPr lang="en-US"/>
        </a:p>
      </dgm:t>
    </dgm:pt>
    <dgm:pt modelId="{FB6B2EA8-0A02-43E1-9B98-0D1BBEFBE872}" type="sibTrans" cxnId="{1958E76C-C307-48CB-87DA-8DD516D9E9C0}">
      <dgm:prSet/>
      <dgm:spPr/>
      <dgm:t>
        <a:bodyPr/>
        <a:lstStyle/>
        <a:p>
          <a:endParaRPr lang="en-US"/>
        </a:p>
      </dgm:t>
    </dgm:pt>
    <dgm:pt modelId="{AD855E32-CAD9-471E-AF97-6A712256525A}">
      <dgm:prSet phldrT="[Text]"/>
      <dgm:spPr/>
      <dgm:t>
        <a:bodyPr/>
        <a:lstStyle/>
        <a:p>
          <a:r>
            <a:rPr lang="en-GB" b="0" i="0" u="none" dirty="0"/>
            <a:t>Schools and colleges assess learner evidence, carrying out and recording decisions in line with internal quality assurance procedures</a:t>
          </a:r>
          <a:endParaRPr lang="en-US" dirty="0"/>
        </a:p>
      </dgm:t>
    </dgm:pt>
    <dgm:pt modelId="{C4A75575-E012-4640-891B-3511A1688DBD}" type="parTrans" cxnId="{EB910280-B695-49D4-974D-8FF1F429822E}">
      <dgm:prSet/>
      <dgm:spPr/>
      <dgm:t>
        <a:bodyPr/>
        <a:lstStyle/>
        <a:p>
          <a:endParaRPr lang="en-US"/>
        </a:p>
      </dgm:t>
    </dgm:pt>
    <dgm:pt modelId="{936A8DD8-145B-43FC-A9AA-1D0B79394A8C}" type="sibTrans" cxnId="{EB910280-B695-49D4-974D-8FF1F429822E}">
      <dgm:prSet/>
      <dgm:spPr/>
      <dgm:t>
        <a:bodyPr/>
        <a:lstStyle/>
        <a:p>
          <a:endParaRPr lang="en-US"/>
        </a:p>
      </dgm:t>
    </dgm:pt>
    <dgm:pt modelId="{B0928ED8-6B5E-46B5-A237-AE03DB37AFB6}">
      <dgm:prSet phldrT="[Text]"/>
      <dgm:spPr/>
      <dgm:t>
        <a:bodyPr/>
        <a:lstStyle/>
        <a:p>
          <a:r>
            <a:rPr lang="en-US" dirty="0"/>
            <a:t>Stage 3</a:t>
          </a:r>
        </a:p>
      </dgm:t>
    </dgm:pt>
    <dgm:pt modelId="{BE346A10-B101-4315-90E9-3420B4B21FDC}" type="parTrans" cxnId="{1F35495E-C384-4099-A632-BD0FD0BE4342}">
      <dgm:prSet/>
      <dgm:spPr/>
      <dgm:t>
        <a:bodyPr/>
        <a:lstStyle/>
        <a:p>
          <a:endParaRPr lang="en-US"/>
        </a:p>
      </dgm:t>
    </dgm:pt>
    <dgm:pt modelId="{179E6188-1376-49B2-883A-55EC457C08E9}" type="sibTrans" cxnId="{1F35495E-C384-4099-A632-BD0FD0BE4342}">
      <dgm:prSet/>
      <dgm:spPr/>
      <dgm:t>
        <a:bodyPr/>
        <a:lstStyle/>
        <a:p>
          <a:endParaRPr lang="en-US"/>
        </a:p>
      </dgm:t>
    </dgm:pt>
    <dgm:pt modelId="{0428E4D1-0DC7-4C64-A411-CD896709C02B}">
      <dgm:prSet phldrT="[Text]"/>
      <dgm:spPr/>
      <dgm:t>
        <a:bodyPr/>
        <a:lstStyle/>
        <a:p>
          <a:r>
            <a:rPr lang="en-GB" b="1" i="0" u="none" dirty="0"/>
            <a:t>End of May to 25 June 2021</a:t>
          </a:r>
          <a:endParaRPr lang="en-US" dirty="0"/>
        </a:p>
      </dgm:t>
    </dgm:pt>
    <dgm:pt modelId="{6919044B-7847-47BF-B9A7-B759658B016E}" type="parTrans" cxnId="{7E4D4DF8-DE54-463A-95D7-6F164316188B}">
      <dgm:prSet/>
      <dgm:spPr/>
      <dgm:t>
        <a:bodyPr/>
        <a:lstStyle/>
        <a:p>
          <a:endParaRPr lang="en-US"/>
        </a:p>
      </dgm:t>
    </dgm:pt>
    <dgm:pt modelId="{1F97CDE4-7383-4088-A509-34DF0A2E82C0}" type="sibTrans" cxnId="{7E4D4DF8-DE54-463A-95D7-6F164316188B}">
      <dgm:prSet/>
      <dgm:spPr/>
      <dgm:t>
        <a:bodyPr/>
        <a:lstStyle/>
        <a:p>
          <a:endParaRPr lang="en-US"/>
        </a:p>
      </dgm:t>
    </dgm:pt>
    <dgm:pt modelId="{7205DB68-98BC-4D88-86A5-3F2520880C99}">
      <dgm:prSet phldrT="[Text]"/>
      <dgm:spPr/>
      <dgm:t>
        <a:bodyPr/>
        <a:lstStyle/>
        <a:p>
          <a:r>
            <a:rPr lang="en-GB" b="0" i="0" u="none" dirty="0"/>
            <a:t>Schools and colleges record provisional results based on evidence of demonstrated attainment for each learner</a:t>
          </a:r>
          <a:endParaRPr lang="en-US" dirty="0"/>
        </a:p>
      </dgm:t>
    </dgm:pt>
    <dgm:pt modelId="{37771228-8061-404F-AF84-107C6C5ACF84}" type="parTrans" cxnId="{779ACA8F-7930-41AC-AC35-BEEAF971E0A1}">
      <dgm:prSet/>
      <dgm:spPr/>
      <dgm:t>
        <a:bodyPr/>
        <a:lstStyle/>
        <a:p>
          <a:endParaRPr lang="en-US"/>
        </a:p>
      </dgm:t>
    </dgm:pt>
    <dgm:pt modelId="{5E439BFD-488D-4015-94C3-EE8021226B67}" type="sibTrans" cxnId="{779ACA8F-7930-41AC-AC35-BEEAF971E0A1}">
      <dgm:prSet/>
      <dgm:spPr/>
      <dgm:t>
        <a:bodyPr/>
        <a:lstStyle/>
        <a:p>
          <a:endParaRPr lang="en-US"/>
        </a:p>
      </dgm:t>
    </dgm:pt>
    <dgm:pt modelId="{B233D18C-6640-4A87-92CD-44BD3CD50588}" type="pres">
      <dgm:prSet presAssocID="{52CAD730-CA5B-4B94-BA08-7B1F76AC6509}" presName="linearFlow" presStyleCnt="0">
        <dgm:presLayoutVars>
          <dgm:dir/>
          <dgm:animLvl val="lvl"/>
          <dgm:resizeHandles val="exact"/>
        </dgm:presLayoutVars>
      </dgm:prSet>
      <dgm:spPr/>
    </dgm:pt>
    <dgm:pt modelId="{039C0E56-72CE-42EA-B8C5-1CAA92AD0C47}" type="pres">
      <dgm:prSet presAssocID="{5A8CC5E9-7D0A-4947-A594-0B9450C5A259}" presName="composite" presStyleCnt="0"/>
      <dgm:spPr/>
    </dgm:pt>
    <dgm:pt modelId="{8409B4BA-EEBD-4846-AAAA-E1ED2A9B72B3}" type="pres">
      <dgm:prSet presAssocID="{5A8CC5E9-7D0A-4947-A594-0B9450C5A25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BBF9A62-9850-4CC4-9605-B2D1688209C7}" type="pres">
      <dgm:prSet presAssocID="{5A8CC5E9-7D0A-4947-A594-0B9450C5A259}" presName="descendantText" presStyleLbl="alignAcc1" presStyleIdx="0" presStyleCnt="3">
        <dgm:presLayoutVars>
          <dgm:bulletEnabled val="1"/>
        </dgm:presLayoutVars>
      </dgm:prSet>
      <dgm:spPr/>
    </dgm:pt>
    <dgm:pt modelId="{98C97D2A-6E3B-49C4-9144-F3CCA8412016}" type="pres">
      <dgm:prSet presAssocID="{BBBF3831-8876-43D5-B99A-E3F1A51B643D}" presName="sp" presStyleCnt="0"/>
      <dgm:spPr/>
    </dgm:pt>
    <dgm:pt modelId="{D3C78B17-0581-4FAF-9F52-A8489B81DF8D}" type="pres">
      <dgm:prSet presAssocID="{6E9A5CDE-7643-4703-ACE4-0E508CA1AF02}" presName="composite" presStyleCnt="0"/>
      <dgm:spPr/>
    </dgm:pt>
    <dgm:pt modelId="{A9826CDE-837D-4480-B826-2394A23A1307}" type="pres">
      <dgm:prSet presAssocID="{6E9A5CDE-7643-4703-ACE4-0E508CA1AF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923F984-AE83-41AD-A18B-9AC440E155B7}" type="pres">
      <dgm:prSet presAssocID="{6E9A5CDE-7643-4703-ACE4-0E508CA1AF02}" presName="descendantText" presStyleLbl="alignAcc1" presStyleIdx="1" presStyleCnt="3" custLinFactNeighborX="988" custLinFactNeighborY="4743">
        <dgm:presLayoutVars>
          <dgm:bulletEnabled val="1"/>
        </dgm:presLayoutVars>
      </dgm:prSet>
      <dgm:spPr/>
    </dgm:pt>
    <dgm:pt modelId="{FBE45BCE-8208-4399-8A1D-1FCBF5E61470}" type="pres">
      <dgm:prSet presAssocID="{4AEF1450-7398-4A88-9CE1-38D4729154FB}" presName="sp" presStyleCnt="0"/>
      <dgm:spPr/>
    </dgm:pt>
    <dgm:pt modelId="{86C64903-3CED-416B-A802-F2E30F2DA589}" type="pres">
      <dgm:prSet presAssocID="{B0928ED8-6B5E-46B5-A237-AE03DB37AFB6}" presName="composite" presStyleCnt="0"/>
      <dgm:spPr/>
    </dgm:pt>
    <dgm:pt modelId="{1C542266-9806-44B9-B9C5-F31938D57511}" type="pres">
      <dgm:prSet presAssocID="{B0928ED8-6B5E-46B5-A237-AE03DB37AFB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9384C4C-F0DA-42FF-95C4-4C61910BA950}" type="pres">
      <dgm:prSet presAssocID="{B0928ED8-6B5E-46B5-A237-AE03DB37AFB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EE06C0D-5387-485E-8E48-F06C3A0AE294}" srcId="{52CAD730-CA5B-4B94-BA08-7B1F76AC6509}" destId="{5A8CC5E9-7D0A-4947-A594-0B9450C5A259}" srcOrd="0" destOrd="0" parTransId="{3A99020F-DC39-465D-B770-1DD83B21A551}" sibTransId="{BBBF3831-8876-43D5-B99A-E3F1A51B643D}"/>
    <dgm:cxn modelId="{6EAF1A3C-42A6-406C-92C0-8B94A19E8EF7}" type="presOf" srcId="{6E9A5CDE-7643-4703-ACE4-0E508CA1AF02}" destId="{A9826CDE-837D-4480-B826-2394A23A1307}" srcOrd="0" destOrd="0" presId="urn:microsoft.com/office/officeart/2005/8/layout/chevron2"/>
    <dgm:cxn modelId="{8AE0C23E-4218-4F13-8FEC-A41F3C56E3BF}" srcId="{5A8CC5E9-7D0A-4947-A594-0B9450C5A259}" destId="{64465180-BDF4-4496-97BC-27593FB37D4A}" srcOrd="1" destOrd="0" parTransId="{587C24CE-289F-44D7-9240-054752DCA7F2}" sibTransId="{278C2EDA-FAA9-421F-B5A1-4DE0B6774549}"/>
    <dgm:cxn modelId="{A8DD485B-1655-423A-94FB-D76FFE06C98C}" srcId="{5A8CC5E9-7D0A-4947-A594-0B9450C5A259}" destId="{471B4FC5-ED4D-493C-89B7-E988204DB992}" srcOrd="0" destOrd="0" parTransId="{82667F3B-D354-42AB-AB2B-5A7BA8374A0A}" sibTransId="{AB316CE6-5DD5-4508-A888-16B178A5B519}"/>
    <dgm:cxn modelId="{1F35495E-C384-4099-A632-BD0FD0BE4342}" srcId="{52CAD730-CA5B-4B94-BA08-7B1F76AC6509}" destId="{B0928ED8-6B5E-46B5-A237-AE03DB37AFB6}" srcOrd="2" destOrd="0" parTransId="{BE346A10-B101-4315-90E9-3420B4B21FDC}" sibTransId="{179E6188-1376-49B2-883A-55EC457C08E9}"/>
    <dgm:cxn modelId="{1958E76C-C307-48CB-87DA-8DD516D9E9C0}" srcId="{6E9A5CDE-7643-4703-ACE4-0E508CA1AF02}" destId="{5EC14810-A49F-441E-987C-5B600A2CCC60}" srcOrd="0" destOrd="0" parTransId="{D8D0B401-2924-41BB-B91A-CDE5F1ED33DC}" sibTransId="{FB6B2EA8-0A02-43E1-9B98-0D1BBEFBE872}"/>
    <dgm:cxn modelId="{EB910280-B695-49D4-974D-8FF1F429822E}" srcId="{6E9A5CDE-7643-4703-ACE4-0E508CA1AF02}" destId="{AD855E32-CAD9-471E-AF97-6A712256525A}" srcOrd="1" destOrd="0" parTransId="{C4A75575-E012-4640-891B-3511A1688DBD}" sibTransId="{936A8DD8-145B-43FC-A9AA-1D0B79394A8C}"/>
    <dgm:cxn modelId="{779ACA8F-7930-41AC-AC35-BEEAF971E0A1}" srcId="{B0928ED8-6B5E-46B5-A237-AE03DB37AFB6}" destId="{7205DB68-98BC-4D88-86A5-3F2520880C99}" srcOrd="1" destOrd="0" parTransId="{37771228-8061-404F-AF84-107C6C5ACF84}" sibTransId="{5E439BFD-488D-4015-94C3-EE8021226B67}"/>
    <dgm:cxn modelId="{2318479C-EF0E-400F-9A8C-10E98245534A}" type="presOf" srcId="{0428E4D1-0DC7-4C64-A411-CD896709C02B}" destId="{99384C4C-F0DA-42FF-95C4-4C61910BA950}" srcOrd="0" destOrd="0" presId="urn:microsoft.com/office/officeart/2005/8/layout/chevron2"/>
    <dgm:cxn modelId="{BFB0B8A8-A0ED-4775-9F47-FB2E1E0826AD}" type="presOf" srcId="{52CAD730-CA5B-4B94-BA08-7B1F76AC6509}" destId="{B233D18C-6640-4A87-92CD-44BD3CD50588}" srcOrd="0" destOrd="0" presId="urn:microsoft.com/office/officeart/2005/8/layout/chevron2"/>
    <dgm:cxn modelId="{A3DE4FC2-1C61-4B20-AADA-B1C283DBBEFF}" type="presOf" srcId="{64465180-BDF4-4496-97BC-27593FB37D4A}" destId="{3BBF9A62-9850-4CC4-9605-B2D1688209C7}" srcOrd="0" destOrd="1" presId="urn:microsoft.com/office/officeart/2005/8/layout/chevron2"/>
    <dgm:cxn modelId="{310C51CB-655B-4160-AD95-82FF7526C5E3}" type="presOf" srcId="{AD855E32-CAD9-471E-AF97-6A712256525A}" destId="{F923F984-AE83-41AD-A18B-9AC440E155B7}" srcOrd="0" destOrd="1" presId="urn:microsoft.com/office/officeart/2005/8/layout/chevron2"/>
    <dgm:cxn modelId="{A11A9ECC-D9C6-4A88-B5A6-BAC8940ABCA2}" srcId="{52CAD730-CA5B-4B94-BA08-7B1F76AC6509}" destId="{6E9A5CDE-7643-4703-ACE4-0E508CA1AF02}" srcOrd="1" destOrd="0" parTransId="{97B82F7B-ECB4-4495-9BC8-2EB95085C565}" sibTransId="{4AEF1450-7398-4A88-9CE1-38D4729154FB}"/>
    <dgm:cxn modelId="{1228E8D1-7C62-41FA-AD8F-C80FE142FCF8}" type="presOf" srcId="{471B4FC5-ED4D-493C-89B7-E988204DB992}" destId="{3BBF9A62-9850-4CC4-9605-B2D1688209C7}" srcOrd="0" destOrd="0" presId="urn:microsoft.com/office/officeart/2005/8/layout/chevron2"/>
    <dgm:cxn modelId="{489DFCEB-6DCD-415B-A732-C2D64689844B}" type="presOf" srcId="{5EC14810-A49F-441E-987C-5B600A2CCC60}" destId="{F923F984-AE83-41AD-A18B-9AC440E155B7}" srcOrd="0" destOrd="0" presId="urn:microsoft.com/office/officeart/2005/8/layout/chevron2"/>
    <dgm:cxn modelId="{A14149EC-7D6B-4964-A04D-A07EC64C2B6D}" type="presOf" srcId="{B0928ED8-6B5E-46B5-A237-AE03DB37AFB6}" destId="{1C542266-9806-44B9-B9C5-F31938D57511}" srcOrd="0" destOrd="0" presId="urn:microsoft.com/office/officeart/2005/8/layout/chevron2"/>
    <dgm:cxn modelId="{6C5193F5-FA24-4AF5-AFD2-ACBF67D69202}" type="presOf" srcId="{7205DB68-98BC-4D88-86A5-3F2520880C99}" destId="{99384C4C-F0DA-42FF-95C4-4C61910BA950}" srcOrd="0" destOrd="1" presId="urn:microsoft.com/office/officeart/2005/8/layout/chevron2"/>
    <dgm:cxn modelId="{2BC4B2F7-DD0F-4094-B992-31559DFEC6E6}" type="presOf" srcId="{5A8CC5E9-7D0A-4947-A594-0B9450C5A259}" destId="{8409B4BA-EEBD-4846-AAAA-E1ED2A9B72B3}" srcOrd="0" destOrd="0" presId="urn:microsoft.com/office/officeart/2005/8/layout/chevron2"/>
    <dgm:cxn modelId="{7E4D4DF8-DE54-463A-95D7-6F164316188B}" srcId="{B0928ED8-6B5E-46B5-A237-AE03DB37AFB6}" destId="{0428E4D1-0DC7-4C64-A411-CD896709C02B}" srcOrd="0" destOrd="0" parTransId="{6919044B-7847-47BF-B9A7-B759658B016E}" sibTransId="{1F97CDE4-7383-4088-A509-34DF0A2E82C0}"/>
    <dgm:cxn modelId="{630364C3-FFA5-451C-B04F-5A39D03FF19C}" type="presParOf" srcId="{B233D18C-6640-4A87-92CD-44BD3CD50588}" destId="{039C0E56-72CE-42EA-B8C5-1CAA92AD0C47}" srcOrd="0" destOrd="0" presId="urn:microsoft.com/office/officeart/2005/8/layout/chevron2"/>
    <dgm:cxn modelId="{229A0CB3-8436-4844-9120-9C3776CE5E4E}" type="presParOf" srcId="{039C0E56-72CE-42EA-B8C5-1CAA92AD0C47}" destId="{8409B4BA-EEBD-4846-AAAA-E1ED2A9B72B3}" srcOrd="0" destOrd="0" presId="urn:microsoft.com/office/officeart/2005/8/layout/chevron2"/>
    <dgm:cxn modelId="{2816735D-FB44-4794-8366-3D4A4E3329D4}" type="presParOf" srcId="{039C0E56-72CE-42EA-B8C5-1CAA92AD0C47}" destId="{3BBF9A62-9850-4CC4-9605-B2D1688209C7}" srcOrd="1" destOrd="0" presId="urn:microsoft.com/office/officeart/2005/8/layout/chevron2"/>
    <dgm:cxn modelId="{F656A003-4DBD-4AF8-B5C0-6F56A7B6E7A5}" type="presParOf" srcId="{B233D18C-6640-4A87-92CD-44BD3CD50588}" destId="{98C97D2A-6E3B-49C4-9144-F3CCA8412016}" srcOrd="1" destOrd="0" presId="urn:microsoft.com/office/officeart/2005/8/layout/chevron2"/>
    <dgm:cxn modelId="{BB155EC2-C526-43AB-9BD3-5CD02F73312B}" type="presParOf" srcId="{B233D18C-6640-4A87-92CD-44BD3CD50588}" destId="{D3C78B17-0581-4FAF-9F52-A8489B81DF8D}" srcOrd="2" destOrd="0" presId="urn:microsoft.com/office/officeart/2005/8/layout/chevron2"/>
    <dgm:cxn modelId="{AD673B23-896F-4E37-A377-99FADC3FFAA2}" type="presParOf" srcId="{D3C78B17-0581-4FAF-9F52-A8489B81DF8D}" destId="{A9826CDE-837D-4480-B826-2394A23A1307}" srcOrd="0" destOrd="0" presId="urn:microsoft.com/office/officeart/2005/8/layout/chevron2"/>
    <dgm:cxn modelId="{AF2732E4-4E4D-485B-A33B-8D87BEF1D705}" type="presParOf" srcId="{D3C78B17-0581-4FAF-9F52-A8489B81DF8D}" destId="{F923F984-AE83-41AD-A18B-9AC440E155B7}" srcOrd="1" destOrd="0" presId="urn:microsoft.com/office/officeart/2005/8/layout/chevron2"/>
    <dgm:cxn modelId="{319A70DC-657C-41A3-9E3F-82B8179FE3B5}" type="presParOf" srcId="{B233D18C-6640-4A87-92CD-44BD3CD50588}" destId="{FBE45BCE-8208-4399-8A1D-1FCBF5E61470}" srcOrd="3" destOrd="0" presId="urn:microsoft.com/office/officeart/2005/8/layout/chevron2"/>
    <dgm:cxn modelId="{193C2738-6B27-4B73-90E7-52DE9128C123}" type="presParOf" srcId="{B233D18C-6640-4A87-92CD-44BD3CD50588}" destId="{86C64903-3CED-416B-A802-F2E30F2DA589}" srcOrd="4" destOrd="0" presId="urn:microsoft.com/office/officeart/2005/8/layout/chevron2"/>
    <dgm:cxn modelId="{4EA47CDF-50DA-4B7B-8ACB-7289FA021699}" type="presParOf" srcId="{86C64903-3CED-416B-A802-F2E30F2DA589}" destId="{1C542266-9806-44B9-B9C5-F31938D57511}" srcOrd="0" destOrd="0" presId="urn:microsoft.com/office/officeart/2005/8/layout/chevron2"/>
    <dgm:cxn modelId="{093FE681-6D7F-4DA9-A196-31B1CB44610A}" type="presParOf" srcId="{86C64903-3CED-416B-A802-F2E30F2DA589}" destId="{99384C4C-F0DA-42FF-95C4-4C61910BA9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AD730-CA5B-4B94-BA08-7B1F76AC6509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8CC5E9-7D0A-4947-A594-0B9450C5A259}">
      <dgm:prSet phldrT="[Text]"/>
      <dgm:spPr/>
      <dgm:t>
        <a:bodyPr/>
        <a:lstStyle/>
        <a:p>
          <a:r>
            <a:rPr lang="en-US" dirty="0"/>
            <a:t>Stage 4</a:t>
          </a:r>
        </a:p>
      </dgm:t>
    </dgm:pt>
    <dgm:pt modelId="{3A99020F-DC39-465D-B770-1DD83B21A551}" type="parTrans" cxnId="{4EE06C0D-5387-485E-8E48-F06C3A0AE294}">
      <dgm:prSet/>
      <dgm:spPr/>
      <dgm:t>
        <a:bodyPr/>
        <a:lstStyle/>
        <a:p>
          <a:endParaRPr lang="en-US"/>
        </a:p>
      </dgm:t>
    </dgm:pt>
    <dgm:pt modelId="{BBBF3831-8876-43D5-B99A-E3F1A51B643D}" type="sibTrans" cxnId="{4EE06C0D-5387-485E-8E48-F06C3A0AE294}">
      <dgm:prSet/>
      <dgm:spPr/>
      <dgm:t>
        <a:bodyPr/>
        <a:lstStyle/>
        <a:p>
          <a:endParaRPr lang="en-US"/>
        </a:p>
      </dgm:t>
    </dgm:pt>
    <dgm:pt modelId="{471B4FC5-ED4D-493C-89B7-E988204DB992}">
      <dgm:prSet phldrT="[Text]"/>
      <dgm:spPr/>
      <dgm:t>
        <a:bodyPr/>
        <a:lstStyle/>
        <a:p>
          <a:r>
            <a:rPr lang="en-GB" b="1" i="0" u="none" dirty="0"/>
            <a:t>By 25 June 2021</a:t>
          </a:r>
          <a:endParaRPr lang="en-US" dirty="0"/>
        </a:p>
      </dgm:t>
    </dgm:pt>
    <dgm:pt modelId="{82667F3B-D354-42AB-AB2B-5A7BA8374A0A}" type="parTrans" cxnId="{A8DD485B-1655-423A-94FB-D76FFE06C98C}">
      <dgm:prSet/>
      <dgm:spPr/>
      <dgm:t>
        <a:bodyPr/>
        <a:lstStyle/>
        <a:p>
          <a:endParaRPr lang="en-US"/>
        </a:p>
      </dgm:t>
    </dgm:pt>
    <dgm:pt modelId="{AB316CE6-5DD5-4508-A888-16B178A5B519}" type="sibTrans" cxnId="{A8DD485B-1655-423A-94FB-D76FFE06C98C}">
      <dgm:prSet/>
      <dgm:spPr/>
      <dgm:t>
        <a:bodyPr/>
        <a:lstStyle/>
        <a:p>
          <a:endParaRPr lang="en-US"/>
        </a:p>
      </dgm:t>
    </dgm:pt>
    <dgm:pt modelId="{6E9A5CDE-7643-4703-ACE4-0E508CA1AF02}">
      <dgm:prSet phldrT="[Text]"/>
      <dgm:spPr/>
      <dgm:t>
        <a:bodyPr/>
        <a:lstStyle/>
        <a:p>
          <a:r>
            <a:rPr lang="en-US" dirty="0"/>
            <a:t>Stage 5</a:t>
          </a:r>
        </a:p>
      </dgm:t>
    </dgm:pt>
    <dgm:pt modelId="{97B82F7B-ECB4-4495-9BC8-2EB95085C565}" type="parTrans" cxnId="{A11A9ECC-D9C6-4A88-B5A6-BAC8940ABCA2}">
      <dgm:prSet/>
      <dgm:spPr/>
      <dgm:t>
        <a:bodyPr/>
        <a:lstStyle/>
        <a:p>
          <a:endParaRPr lang="en-US"/>
        </a:p>
      </dgm:t>
    </dgm:pt>
    <dgm:pt modelId="{4AEF1450-7398-4A88-9CE1-38D4729154FB}" type="sibTrans" cxnId="{A11A9ECC-D9C6-4A88-B5A6-BAC8940ABCA2}">
      <dgm:prSet/>
      <dgm:spPr/>
      <dgm:t>
        <a:bodyPr/>
        <a:lstStyle/>
        <a:p>
          <a:endParaRPr lang="en-US"/>
        </a:p>
      </dgm:t>
    </dgm:pt>
    <dgm:pt modelId="{5EC14810-A49F-441E-987C-5B600A2CCC60}">
      <dgm:prSet phldrT="[Text]"/>
      <dgm:spPr/>
      <dgm:t>
        <a:bodyPr/>
        <a:lstStyle/>
        <a:p>
          <a:r>
            <a:rPr lang="en-GB" b="1" i="0" u="none" dirty="0"/>
            <a:t>Appeals process for 2020-21</a:t>
          </a:r>
          <a:endParaRPr lang="en-US" dirty="0"/>
        </a:p>
      </dgm:t>
    </dgm:pt>
    <dgm:pt modelId="{D8D0B401-2924-41BB-B91A-CDE5F1ED33DC}" type="parTrans" cxnId="{1958E76C-C307-48CB-87DA-8DD516D9E9C0}">
      <dgm:prSet/>
      <dgm:spPr/>
      <dgm:t>
        <a:bodyPr/>
        <a:lstStyle/>
        <a:p>
          <a:endParaRPr lang="en-US"/>
        </a:p>
      </dgm:t>
    </dgm:pt>
    <dgm:pt modelId="{FB6B2EA8-0A02-43E1-9B98-0D1BBEFBE872}" type="sibTrans" cxnId="{1958E76C-C307-48CB-87DA-8DD516D9E9C0}">
      <dgm:prSet/>
      <dgm:spPr/>
      <dgm:t>
        <a:bodyPr/>
        <a:lstStyle/>
        <a:p>
          <a:endParaRPr lang="en-US"/>
        </a:p>
      </dgm:t>
    </dgm:pt>
    <dgm:pt modelId="{B0928ED8-6B5E-46B5-A237-AE03DB37AFB6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BE346A10-B101-4315-90E9-3420B4B21FDC}" type="parTrans" cxnId="{1F35495E-C384-4099-A632-BD0FD0BE4342}">
      <dgm:prSet/>
      <dgm:spPr/>
      <dgm:t>
        <a:bodyPr/>
        <a:lstStyle/>
        <a:p>
          <a:endParaRPr lang="en-US"/>
        </a:p>
      </dgm:t>
    </dgm:pt>
    <dgm:pt modelId="{179E6188-1376-49B2-883A-55EC457C08E9}" type="sibTrans" cxnId="{1F35495E-C384-4099-A632-BD0FD0BE4342}">
      <dgm:prSet/>
      <dgm:spPr/>
      <dgm:t>
        <a:bodyPr/>
        <a:lstStyle/>
        <a:p>
          <a:endParaRPr lang="en-US"/>
        </a:p>
      </dgm:t>
    </dgm:pt>
    <dgm:pt modelId="{0428E4D1-0DC7-4C64-A411-CD896709C02B}">
      <dgm:prSet phldrT="[Text]"/>
      <dgm:spPr/>
      <dgm:t>
        <a:bodyPr/>
        <a:lstStyle/>
        <a:p>
          <a:r>
            <a:rPr lang="en-US" b="1" dirty="0"/>
            <a:t>Tuesday 10</a:t>
          </a:r>
          <a:r>
            <a:rPr lang="en-US" b="1" baseline="30000" dirty="0"/>
            <a:t>th</a:t>
          </a:r>
          <a:r>
            <a:rPr lang="en-US" b="1" dirty="0"/>
            <a:t> August 2021</a:t>
          </a:r>
        </a:p>
      </dgm:t>
    </dgm:pt>
    <dgm:pt modelId="{6919044B-7847-47BF-B9A7-B759658B016E}" type="parTrans" cxnId="{7E4D4DF8-DE54-463A-95D7-6F164316188B}">
      <dgm:prSet/>
      <dgm:spPr/>
      <dgm:t>
        <a:bodyPr/>
        <a:lstStyle/>
        <a:p>
          <a:endParaRPr lang="en-US"/>
        </a:p>
      </dgm:t>
    </dgm:pt>
    <dgm:pt modelId="{1F97CDE4-7383-4088-A509-34DF0A2E82C0}" type="sibTrans" cxnId="{7E4D4DF8-DE54-463A-95D7-6F164316188B}">
      <dgm:prSet/>
      <dgm:spPr/>
      <dgm:t>
        <a:bodyPr/>
        <a:lstStyle/>
        <a:p>
          <a:endParaRPr lang="en-US"/>
        </a:p>
      </dgm:t>
    </dgm:pt>
    <dgm:pt modelId="{4152B31B-F076-46E2-840D-5D1E40659B26}">
      <dgm:prSet phldrT="[Text]"/>
      <dgm:spPr/>
      <dgm:t>
        <a:bodyPr/>
        <a:lstStyle/>
        <a:p>
          <a:r>
            <a:rPr lang="en-GB" b="0" i="0" u="none" dirty="0"/>
            <a:t>Schools and colleges submit provisional results by 25 June</a:t>
          </a:r>
          <a:endParaRPr lang="en-US" dirty="0"/>
        </a:p>
      </dgm:t>
    </dgm:pt>
    <dgm:pt modelId="{22EF3F84-EC3C-438D-B1B2-FA8EF72CF6EF}" type="parTrans" cxnId="{D36BE62A-887B-49C2-AC51-8B1D692E7C73}">
      <dgm:prSet/>
      <dgm:spPr/>
      <dgm:t>
        <a:bodyPr/>
        <a:lstStyle/>
        <a:p>
          <a:endParaRPr lang="en-US"/>
        </a:p>
      </dgm:t>
    </dgm:pt>
    <dgm:pt modelId="{5C27D061-A87A-4E3A-8C7E-5FAA6E3C1EC6}" type="sibTrans" cxnId="{D36BE62A-887B-49C2-AC51-8B1D692E7C73}">
      <dgm:prSet/>
      <dgm:spPr/>
      <dgm:t>
        <a:bodyPr/>
        <a:lstStyle/>
        <a:p>
          <a:endParaRPr lang="en-US"/>
        </a:p>
      </dgm:t>
    </dgm:pt>
    <dgm:pt modelId="{19B7BF10-6CD9-4357-8D2D-467C17774F32}">
      <dgm:prSet phldrT="[Text]"/>
      <dgm:spPr/>
      <dgm:t>
        <a:bodyPr/>
        <a:lstStyle/>
        <a:p>
          <a:r>
            <a:rPr lang="en-GB" b="0" i="0" u="none" dirty="0"/>
            <a:t>Activities at this stage will be announced following consultation</a:t>
          </a:r>
          <a:endParaRPr lang="en-US" dirty="0"/>
        </a:p>
      </dgm:t>
    </dgm:pt>
    <dgm:pt modelId="{D90C9E54-FC01-4657-ADE7-8C01F14F6CD8}" type="parTrans" cxnId="{88DD80C9-AEE3-40FF-B264-5DBD1404FF19}">
      <dgm:prSet/>
      <dgm:spPr/>
      <dgm:t>
        <a:bodyPr/>
        <a:lstStyle/>
        <a:p>
          <a:endParaRPr lang="en-US"/>
        </a:p>
      </dgm:t>
    </dgm:pt>
    <dgm:pt modelId="{5FF68864-DBA5-4BA4-B130-56A2D0E5EADD}" type="sibTrans" cxnId="{88DD80C9-AEE3-40FF-B264-5DBD1404FF19}">
      <dgm:prSet/>
      <dgm:spPr/>
      <dgm:t>
        <a:bodyPr/>
        <a:lstStyle/>
        <a:p>
          <a:endParaRPr lang="en-US"/>
        </a:p>
      </dgm:t>
    </dgm:pt>
    <dgm:pt modelId="{B233D18C-6640-4A87-92CD-44BD3CD50588}" type="pres">
      <dgm:prSet presAssocID="{52CAD730-CA5B-4B94-BA08-7B1F76AC6509}" presName="linearFlow" presStyleCnt="0">
        <dgm:presLayoutVars>
          <dgm:dir/>
          <dgm:animLvl val="lvl"/>
          <dgm:resizeHandles val="exact"/>
        </dgm:presLayoutVars>
      </dgm:prSet>
      <dgm:spPr/>
    </dgm:pt>
    <dgm:pt modelId="{039C0E56-72CE-42EA-B8C5-1CAA92AD0C47}" type="pres">
      <dgm:prSet presAssocID="{5A8CC5E9-7D0A-4947-A594-0B9450C5A259}" presName="composite" presStyleCnt="0"/>
      <dgm:spPr/>
    </dgm:pt>
    <dgm:pt modelId="{8409B4BA-EEBD-4846-AAAA-E1ED2A9B72B3}" type="pres">
      <dgm:prSet presAssocID="{5A8CC5E9-7D0A-4947-A594-0B9450C5A25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BBF9A62-9850-4CC4-9605-B2D1688209C7}" type="pres">
      <dgm:prSet presAssocID="{5A8CC5E9-7D0A-4947-A594-0B9450C5A259}" presName="descendantText" presStyleLbl="alignAcc1" presStyleIdx="0" presStyleCnt="3">
        <dgm:presLayoutVars>
          <dgm:bulletEnabled val="1"/>
        </dgm:presLayoutVars>
      </dgm:prSet>
      <dgm:spPr/>
    </dgm:pt>
    <dgm:pt modelId="{98C97D2A-6E3B-49C4-9144-F3CCA8412016}" type="pres">
      <dgm:prSet presAssocID="{BBBF3831-8876-43D5-B99A-E3F1A51B643D}" presName="sp" presStyleCnt="0"/>
      <dgm:spPr/>
    </dgm:pt>
    <dgm:pt modelId="{D3C78B17-0581-4FAF-9F52-A8489B81DF8D}" type="pres">
      <dgm:prSet presAssocID="{6E9A5CDE-7643-4703-ACE4-0E508CA1AF02}" presName="composite" presStyleCnt="0"/>
      <dgm:spPr/>
    </dgm:pt>
    <dgm:pt modelId="{A9826CDE-837D-4480-B826-2394A23A1307}" type="pres">
      <dgm:prSet presAssocID="{6E9A5CDE-7643-4703-ACE4-0E508CA1AF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923F984-AE83-41AD-A18B-9AC440E155B7}" type="pres">
      <dgm:prSet presAssocID="{6E9A5CDE-7643-4703-ACE4-0E508CA1AF02}" presName="descendantText" presStyleLbl="alignAcc1" presStyleIdx="1" presStyleCnt="3" custLinFactNeighborX="988" custLinFactNeighborY="4743">
        <dgm:presLayoutVars>
          <dgm:bulletEnabled val="1"/>
        </dgm:presLayoutVars>
      </dgm:prSet>
      <dgm:spPr/>
    </dgm:pt>
    <dgm:pt modelId="{FBE45BCE-8208-4399-8A1D-1FCBF5E61470}" type="pres">
      <dgm:prSet presAssocID="{4AEF1450-7398-4A88-9CE1-38D4729154FB}" presName="sp" presStyleCnt="0"/>
      <dgm:spPr/>
    </dgm:pt>
    <dgm:pt modelId="{86C64903-3CED-416B-A802-F2E30F2DA589}" type="pres">
      <dgm:prSet presAssocID="{B0928ED8-6B5E-46B5-A237-AE03DB37AFB6}" presName="composite" presStyleCnt="0"/>
      <dgm:spPr/>
    </dgm:pt>
    <dgm:pt modelId="{1C542266-9806-44B9-B9C5-F31938D57511}" type="pres">
      <dgm:prSet presAssocID="{B0928ED8-6B5E-46B5-A237-AE03DB37AFB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9384C4C-F0DA-42FF-95C4-4C61910BA950}" type="pres">
      <dgm:prSet presAssocID="{B0928ED8-6B5E-46B5-A237-AE03DB37AFB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EE06C0D-5387-485E-8E48-F06C3A0AE294}" srcId="{52CAD730-CA5B-4B94-BA08-7B1F76AC6509}" destId="{5A8CC5E9-7D0A-4947-A594-0B9450C5A259}" srcOrd="0" destOrd="0" parTransId="{3A99020F-DC39-465D-B770-1DD83B21A551}" sibTransId="{BBBF3831-8876-43D5-B99A-E3F1A51B643D}"/>
    <dgm:cxn modelId="{D5FD791F-C8F0-4AEA-A424-94E946D9B4C2}" type="presOf" srcId="{4152B31B-F076-46E2-840D-5D1E40659B26}" destId="{3BBF9A62-9850-4CC4-9605-B2D1688209C7}" srcOrd="0" destOrd="1" presId="urn:microsoft.com/office/officeart/2005/8/layout/chevron2"/>
    <dgm:cxn modelId="{D36BE62A-887B-49C2-AC51-8B1D692E7C73}" srcId="{5A8CC5E9-7D0A-4947-A594-0B9450C5A259}" destId="{4152B31B-F076-46E2-840D-5D1E40659B26}" srcOrd="1" destOrd="0" parTransId="{22EF3F84-EC3C-438D-B1B2-FA8EF72CF6EF}" sibTransId="{5C27D061-A87A-4E3A-8C7E-5FAA6E3C1EC6}"/>
    <dgm:cxn modelId="{82ABEB35-272D-4026-A7B8-84F4D942DD6A}" type="presOf" srcId="{19B7BF10-6CD9-4357-8D2D-467C17774F32}" destId="{F923F984-AE83-41AD-A18B-9AC440E155B7}" srcOrd="0" destOrd="1" presId="urn:microsoft.com/office/officeart/2005/8/layout/chevron2"/>
    <dgm:cxn modelId="{6EAF1A3C-42A6-406C-92C0-8B94A19E8EF7}" type="presOf" srcId="{6E9A5CDE-7643-4703-ACE4-0E508CA1AF02}" destId="{A9826CDE-837D-4480-B826-2394A23A1307}" srcOrd="0" destOrd="0" presId="urn:microsoft.com/office/officeart/2005/8/layout/chevron2"/>
    <dgm:cxn modelId="{A8DD485B-1655-423A-94FB-D76FFE06C98C}" srcId="{5A8CC5E9-7D0A-4947-A594-0B9450C5A259}" destId="{471B4FC5-ED4D-493C-89B7-E988204DB992}" srcOrd="0" destOrd="0" parTransId="{82667F3B-D354-42AB-AB2B-5A7BA8374A0A}" sibTransId="{AB316CE6-5DD5-4508-A888-16B178A5B519}"/>
    <dgm:cxn modelId="{1F35495E-C384-4099-A632-BD0FD0BE4342}" srcId="{52CAD730-CA5B-4B94-BA08-7B1F76AC6509}" destId="{B0928ED8-6B5E-46B5-A237-AE03DB37AFB6}" srcOrd="2" destOrd="0" parTransId="{BE346A10-B101-4315-90E9-3420B4B21FDC}" sibTransId="{179E6188-1376-49B2-883A-55EC457C08E9}"/>
    <dgm:cxn modelId="{1958E76C-C307-48CB-87DA-8DD516D9E9C0}" srcId="{6E9A5CDE-7643-4703-ACE4-0E508CA1AF02}" destId="{5EC14810-A49F-441E-987C-5B600A2CCC60}" srcOrd="0" destOrd="0" parTransId="{D8D0B401-2924-41BB-B91A-CDE5F1ED33DC}" sibTransId="{FB6B2EA8-0A02-43E1-9B98-0D1BBEFBE872}"/>
    <dgm:cxn modelId="{2318479C-EF0E-400F-9A8C-10E98245534A}" type="presOf" srcId="{0428E4D1-0DC7-4C64-A411-CD896709C02B}" destId="{99384C4C-F0DA-42FF-95C4-4C61910BA950}" srcOrd="0" destOrd="0" presId="urn:microsoft.com/office/officeart/2005/8/layout/chevron2"/>
    <dgm:cxn modelId="{BFB0B8A8-A0ED-4775-9F47-FB2E1E0826AD}" type="presOf" srcId="{52CAD730-CA5B-4B94-BA08-7B1F76AC6509}" destId="{B233D18C-6640-4A87-92CD-44BD3CD50588}" srcOrd="0" destOrd="0" presId="urn:microsoft.com/office/officeart/2005/8/layout/chevron2"/>
    <dgm:cxn modelId="{88DD80C9-AEE3-40FF-B264-5DBD1404FF19}" srcId="{6E9A5CDE-7643-4703-ACE4-0E508CA1AF02}" destId="{19B7BF10-6CD9-4357-8D2D-467C17774F32}" srcOrd="1" destOrd="0" parTransId="{D90C9E54-FC01-4657-ADE7-8C01F14F6CD8}" sibTransId="{5FF68864-DBA5-4BA4-B130-56A2D0E5EADD}"/>
    <dgm:cxn modelId="{A11A9ECC-D9C6-4A88-B5A6-BAC8940ABCA2}" srcId="{52CAD730-CA5B-4B94-BA08-7B1F76AC6509}" destId="{6E9A5CDE-7643-4703-ACE4-0E508CA1AF02}" srcOrd="1" destOrd="0" parTransId="{97B82F7B-ECB4-4495-9BC8-2EB95085C565}" sibTransId="{4AEF1450-7398-4A88-9CE1-38D4729154FB}"/>
    <dgm:cxn modelId="{1228E8D1-7C62-41FA-AD8F-C80FE142FCF8}" type="presOf" srcId="{471B4FC5-ED4D-493C-89B7-E988204DB992}" destId="{3BBF9A62-9850-4CC4-9605-B2D1688209C7}" srcOrd="0" destOrd="0" presId="urn:microsoft.com/office/officeart/2005/8/layout/chevron2"/>
    <dgm:cxn modelId="{489DFCEB-6DCD-415B-A732-C2D64689844B}" type="presOf" srcId="{5EC14810-A49F-441E-987C-5B600A2CCC60}" destId="{F923F984-AE83-41AD-A18B-9AC440E155B7}" srcOrd="0" destOrd="0" presId="urn:microsoft.com/office/officeart/2005/8/layout/chevron2"/>
    <dgm:cxn modelId="{A14149EC-7D6B-4964-A04D-A07EC64C2B6D}" type="presOf" srcId="{B0928ED8-6B5E-46B5-A237-AE03DB37AFB6}" destId="{1C542266-9806-44B9-B9C5-F31938D57511}" srcOrd="0" destOrd="0" presId="urn:microsoft.com/office/officeart/2005/8/layout/chevron2"/>
    <dgm:cxn modelId="{2BC4B2F7-DD0F-4094-B992-31559DFEC6E6}" type="presOf" srcId="{5A8CC5E9-7D0A-4947-A594-0B9450C5A259}" destId="{8409B4BA-EEBD-4846-AAAA-E1ED2A9B72B3}" srcOrd="0" destOrd="0" presId="urn:microsoft.com/office/officeart/2005/8/layout/chevron2"/>
    <dgm:cxn modelId="{7E4D4DF8-DE54-463A-95D7-6F164316188B}" srcId="{B0928ED8-6B5E-46B5-A237-AE03DB37AFB6}" destId="{0428E4D1-0DC7-4C64-A411-CD896709C02B}" srcOrd="0" destOrd="0" parTransId="{6919044B-7847-47BF-B9A7-B759658B016E}" sibTransId="{1F97CDE4-7383-4088-A509-34DF0A2E82C0}"/>
    <dgm:cxn modelId="{630364C3-FFA5-451C-B04F-5A39D03FF19C}" type="presParOf" srcId="{B233D18C-6640-4A87-92CD-44BD3CD50588}" destId="{039C0E56-72CE-42EA-B8C5-1CAA92AD0C47}" srcOrd="0" destOrd="0" presId="urn:microsoft.com/office/officeart/2005/8/layout/chevron2"/>
    <dgm:cxn modelId="{229A0CB3-8436-4844-9120-9C3776CE5E4E}" type="presParOf" srcId="{039C0E56-72CE-42EA-B8C5-1CAA92AD0C47}" destId="{8409B4BA-EEBD-4846-AAAA-E1ED2A9B72B3}" srcOrd="0" destOrd="0" presId="urn:microsoft.com/office/officeart/2005/8/layout/chevron2"/>
    <dgm:cxn modelId="{2816735D-FB44-4794-8366-3D4A4E3329D4}" type="presParOf" srcId="{039C0E56-72CE-42EA-B8C5-1CAA92AD0C47}" destId="{3BBF9A62-9850-4CC4-9605-B2D1688209C7}" srcOrd="1" destOrd="0" presId="urn:microsoft.com/office/officeart/2005/8/layout/chevron2"/>
    <dgm:cxn modelId="{F656A003-4DBD-4AF8-B5C0-6F56A7B6E7A5}" type="presParOf" srcId="{B233D18C-6640-4A87-92CD-44BD3CD50588}" destId="{98C97D2A-6E3B-49C4-9144-F3CCA8412016}" srcOrd="1" destOrd="0" presId="urn:microsoft.com/office/officeart/2005/8/layout/chevron2"/>
    <dgm:cxn modelId="{BB155EC2-C526-43AB-9BD3-5CD02F73312B}" type="presParOf" srcId="{B233D18C-6640-4A87-92CD-44BD3CD50588}" destId="{D3C78B17-0581-4FAF-9F52-A8489B81DF8D}" srcOrd="2" destOrd="0" presId="urn:microsoft.com/office/officeart/2005/8/layout/chevron2"/>
    <dgm:cxn modelId="{AD673B23-896F-4E37-A377-99FADC3FFAA2}" type="presParOf" srcId="{D3C78B17-0581-4FAF-9F52-A8489B81DF8D}" destId="{A9826CDE-837D-4480-B826-2394A23A1307}" srcOrd="0" destOrd="0" presId="urn:microsoft.com/office/officeart/2005/8/layout/chevron2"/>
    <dgm:cxn modelId="{AF2732E4-4E4D-485B-A33B-8D87BEF1D705}" type="presParOf" srcId="{D3C78B17-0581-4FAF-9F52-A8489B81DF8D}" destId="{F923F984-AE83-41AD-A18B-9AC440E155B7}" srcOrd="1" destOrd="0" presId="urn:microsoft.com/office/officeart/2005/8/layout/chevron2"/>
    <dgm:cxn modelId="{319A70DC-657C-41A3-9E3F-82B8179FE3B5}" type="presParOf" srcId="{B233D18C-6640-4A87-92CD-44BD3CD50588}" destId="{FBE45BCE-8208-4399-8A1D-1FCBF5E61470}" srcOrd="3" destOrd="0" presId="urn:microsoft.com/office/officeart/2005/8/layout/chevron2"/>
    <dgm:cxn modelId="{193C2738-6B27-4B73-90E7-52DE9128C123}" type="presParOf" srcId="{B233D18C-6640-4A87-92CD-44BD3CD50588}" destId="{86C64903-3CED-416B-A802-F2E30F2DA589}" srcOrd="4" destOrd="0" presId="urn:microsoft.com/office/officeart/2005/8/layout/chevron2"/>
    <dgm:cxn modelId="{4EA47CDF-50DA-4B7B-8ACB-7289FA021699}" type="presParOf" srcId="{86C64903-3CED-416B-A802-F2E30F2DA589}" destId="{1C542266-9806-44B9-B9C5-F31938D57511}" srcOrd="0" destOrd="0" presId="urn:microsoft.com/office/officeart/2005/8/layout/chevron2"/>
    <dgm:cxn modelId="{093FE681-6D7F-4DA9-A196-31B1CB44610A}" type="presParOf" srcId="{86C64903-3CED-416B-A802-F2E30F2DA589}" destId="{99384C4C-F0DA-42FF-95C4-4C61910BA9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AE1B76-0FD1-455A-B58B-FB1800B4EED2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5131277-BA79-46D2-9CF9-3B14B04106FC}">
      <dgm:prSet phldrT="[Text]"/>
      <dgm:spPr/>
      <dgm:t>
        <a:bodyPr/>
        <a:lstStyle/>
        <a:p>
          <a:r>
            <a:rPr lang="en-US" dirty="0" err="1"/>
            <a:t>No..BUT</a:t>
          </a:r>
          <a:endParaRPr lang="en-US" dirty="0"/>
        </a:p>
      </dgm:t>
    </dgm:pt>
    <dgm:pt modelId="{AE14C26D-1575-4381-89D5-9E7E445AA9AF}" type="parTrans" cxnId="{C09D600A-7C0D-4541-965E-F242486BEB8D}">
      <dgm:prSet/>
      <dgm:spPr/>
      <dgm:t>
        <a:bodyPr/>
        <a:lstStyle/>
        <a:p>
          <a:endParaRPr lang="en-US"/>
        </a:p>
      </dgm:t>
    </dgm:pt>
    <dgm:pt modelId="{AF4D62F9-A49F-4B99-B2E5-445B45444EEA}" type="sibTrans" cxnId="{C09D600A-7C0D-4541-965E-F242486BEB8D}">
      <dgm:prSet/>
      <dgm:spPr/>
      <dgm:t>
        <a:bodyPr/>
        <a:lstStyle/>
        <a:p>
          <a:endParaRPr lang="en-US"/>
        </a:p>
      </dgm:t>
    </dgm:pt>
    <dgm:pt modelId="{AAA84A85-6001-4738-AE33-A8072E3AE5D6}">
      <dgm:prSet phldrT="[Text]"/>
      <dgm:spPr/>
      <dgm:t>
        <a:bodyPr/>
        <a:lstStyle/>
        <a:p>
          <a:r>
            <a:rPr lang="en-US" dirty="0"/>
            <a:t>High Predictive value</a:t>
          </a:r>
        </a:p>
      </dgm:t>
    </dgm:pt>
    <dgm:pt modelId="{8B007ACA-D156-4100-B388-A2E3BB298CDB}" type="parTrans" cxnId="{E1EC0D9C-08EA-4B20-B500-45711CB1BD89}">
      <dgm:prSet/>
      <dgm:spPr/>
      <dgm:t>
        <a:bodyPr/>
        <a:lstStyle/>
        <a:p>
          <a:endParaRPr lang="en-US"/>
        </a:p>
      </dgm:t>
    </dgm:pt>
    <dgm:pt modelId="{5CD9ADFD-6BFE-4C34-9DB8-351551922D61}" type="sibTrans" cxnId="{E1EC0D9C-08EA-4B20-B500-45711CB1BD89}">
      <dgm:prSet/>
      <dgm:spPr/>
      <dgm:t>
        <a:bodyPr/>
        <a:lstStyle/>
        <a:p>
          <a:endParaRPr lang="en-US"/>
        </a:p>
      </dgm:t>
    </dgm:pt>
    <dgm:pt modelId="{1FCC1926-CCAF-40B2-A95B-BE1CBFC06E7A}">
      <dgm:prSet phldrT="[Text]"/>
      <dgm:spPr/>
      <dgm:t>
        <a:bodyPr/>
        <a:lstStyle/>
        <a:p>
          <a:r>
            <a:rPr lang="en-US" dirty="0"/>
            <a:t>Demonstrated Attainment</a:t>
          </a:r>
        </a:p>
      </dgm:t>
    </dgm:pt>
    <dgm:pt modelId="{ECE113E8-6855-4252-8049-4CF9CDC49A5F}" type="parTrans" cxnId="{F433F498-D711-479A-8D5F-3FF465181863}">
      <dgm:prSet/>
      <dgm:spPr/>
      <dgm:t>
        <a:bodyPr/>
        <a:lstStyle/>
        <a:p>
          <a:endParaRPr lang="en-US"/>
        </a:p>
      </dgm:t>
    </dgm:pt>
    <dgm:pt modelId="{C0746A65-BFD3-40B5-9A42-4A4A8789BAD8}" type="sibTrans" cxnId="{F433F498-D711-479A-8D5F-3FF465181863}">
      <dgm:prSet/>
      <dgm:spPr/>
      <dgm:t>
        <a:bodyPr/>
        <a:lstStyle/>
        <a:p>
          <a:endParaRPr lang="en-US"/>
        </a:p>
      </dgm:t>
    </dgm:pt>
    <dgm:pt modelId="{C025601B-0C25-4F32-A6C7-EF29CCD0766A}">
      <dgm:prSet phldrT="[Text]"/>
      <dgm:spPr/>
      <dgm:t>
        <a:bodyPr/>
        <a:lstStyle/>
        <a:p>
          <a:r>
            <a:rPr lang="en-US" dirty="0"/>
            <a:t>Best Evidence</a:t>
          </a:r>
        </a:p>
      </dgm:t>
    </dgm:pt>
    <dgm:pt modelId="{5BF9207D-A685-4A11-8CC8-4E420FD2A131}" type="parTrans" cxnId="{1A11320C-73C2-4765-A9A4-B63E40D96BAB}">
      <dgm:prSet/>
      <dgm:spPr/>
      <dgm:t>
        <a:bodyPr/>
        <a:lstStyle/>
        <a:p>
          <a:endParaRPr lang="en-US"/>
        </a:p>
      </dgm:t>
    </dgm:pt>
    <dgm:pt modelId="{8BB9BE45-D1D1-4C84-838F-1E18DDCFBB87}" type="sibTrans" cxnId="{1A11320C-73C2-4765-A9A4-B63E40D96BAB}">
      <dgm:prSet/>
      <dgm:spPr/>
      <dgm:t>
        <a:bodyPr/>
        <a:lstStyle/>
        <a:p>
          <a:endParaRPr lang="en-US"/>
        </a:p>
      </dgm:t>
    </dgm:pt>
    <dgm:pt modelId="{E69EC1C0-7CA1-4D85-9401-E10BAF3C6A16}">
      <dgm:prSet phldrT="[Text]"/>
      <dgm:spPr/>
      <dgm:t>
        <a:bodyPr/>
        <a:lstStyle/>
        <a:p>
          <a:r>
            <a:rPr lang="en-US" dirty="0"/>
            <a:t>Opportunity</a:t>
          </a:r>
        </a:p>
      </dgm:t>
    </dgm:pt>
    <dgm:pt modelId="{3872DD68-AB2F-470D-BBE2-9447EB5CCB5C}" type="parTrans" cxnId="{20437541-AC17-4CBE-90A7-2C132B9E728D}">
      <dgm:prSet/>
      <dgm:spPr/>
      <dgm:t>
        <a:bodyPr/>
        <a:lstStyle/>
        <a:p>
          <a:endParaRPr lang="en-US"/>
        </a:p>
      </dgm:t>
    </dgm:pt>
    <dgm:pt modelId="{5C78F28A-CFD8-40F5-83C3-1CD41A6285D4}" type="sibTrans" cxnId="{20437541-AC17-4CBE-90A7-2C132B9E728D}">
      <dgm:prSet/>
      <dgm:spPr/>
      <dgm:t>
        <a:bodyPr/>
        <a:lstStyle/>
        <a:p>
          <a:endParaRPr lang="en-US"/>
        </a:p>
      </dgm:t>
    </dgm:pt>
    <dgm:pt modelId="{CD21CDF4-5E72-4F7C-8BAA-DE22A2F2E0C2}" type="pres">
      <dgm:prSet presAssocID="{D1AE1B76-0FD1-455A-B58B-FB1800B4EED2}" presName="Name0" presStyleCnt="0">
        <dgm:presLayoutVars>
          <dgm:dir/>
          <dgm:resizeHandles val="exact"/>
        </dgm:presLayoutVars>
      </dgm:prSet>
      <dgm:spPr/>
    </dgm:pt>
    <dgm:pt modelId="{D3E83295-C644-4D22-A6DD-4C46274F2453}" type="pres">
      <dgm:prSet presAssocID="{D1AE1B76-0FD1-455A-B58B-FB1800B4EED2}" presName="cycle" presStyleCnt="0"/>
      <dgm:spPr/>
    </dgm:pt>
    <dgm:pt modelId="{C1EC6B2D-AD5E-4418-B017-550418FAC2D4}" type="pres">
      <dgm:prSet presAssocID="{E5131277-BA79-46D2-9CF9-3B14B04106FC}" presName="nodeFirstNode" presStyleLbl="node1" presStyleIdx="0" presStyleCnt="5">
        <dgm:presLayoutVars>
          <dgm:bulletEnabled val="1"/>
        </dgm:presLayoutVars>
      </dgm:prSet>
      <dgm:spPr/>
    </dgm:pt>
    <dgm:pt modelId="{B63FAE2E-33D1-4FA5-BFF1-B7A9E795F4B2}" type="pres">
      <dgm:prSet presAssocID="{AF4D62F9-A49F-4B99-B2E5-445B45444EEA}" presName="sibTransFirstNode" presStyleLbl="bgShp" presStyleIdx="0" presStyleCnt="1"/>
      <dgm:spPr/>
    </dgm:pt>
    <dgm:pt modelId="{09679CB2-201D-4213-9B73-D8E0C274957A}" type="pres">
      <dgm:prSet presAssocID="{AAA84A85-6001-4738-AE33-A8072E3AE5D6}" presName="nodeFollowingNodes" presStyleLbl="node1" presStyleIdx="1" presStyleCnt="5">
        <dgm:presLayoutVars>
          <dgm:bulletEnabled val="1"/>
        </dgm:presLayoutVars>
      </dgm:prSet>
      <dgm:spPr/>
    </dgm:pt>
    <dgm:pt modelId="{5E766CB9-713A-47CC-A1AC-4A0E4DA13CC9}" type="pres">
      <dgm:prSet presAssocID="{1FCC1926-CCAF-40B2-A95B-BE1CBFC06E7A}" presName="nodeFollowingNodes" presStyleLbl="node1" presStyleIdx="2" presStyleCnt="5">
        <dgm:presLayoutVars>
          <dgm:bulletEnabled val="1"/>
        </dgm:presLayoutVars>
      </dgm:prSet>
      <dgm:spPr/>
    </dgm:pt>
    <dgm:pt modelId="{D2446B4D-3F11-4852-9E10-CC0C1BC53D05}" type="pres">
      <dgm:prSet presAssocID="{C025601B-0C25-4F32-A6C7-EF29CCD0766A}" presName="nodeFollowingNodes" presStyleLbl="node1" presStyleIdx="3" presStyleCnt="5">
        <dgm:presLayoutVars>
          <dgm:bulletEnabled val="1"/>
        </dgm:presLayoutVars>
      </dgm:prSet>
      <dgm:spPr/>
    </dgm:pt>
    <dgm:pt modelId="{D46E8DB8-B381-4775-B5F0-078116DB8DE9}" type="pres">
      <dgm:prSet presAssocID="{E69EC1C0-7CA1-4D85-9401-E10BAF3C6A16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C09D600A-7C0D-4541-965E-F242486BEB8D}" srcId="{D1AE1B76-0FD1-455A-B58B-FB1800B4EED2}" destId="{E5131277-BA79-46D2-9CF9-3B14B04106FC}" srcOrd="0" destOrd="0" parTransId="{AE14C26D-1575-4381-89D5-9E7E445AA9AF}" sibTransId="{AF4D62F9-A49F-4B99-B2E5-445B45444EEA}"/>
    <dgm:cxn modelId="{1A11320C-73C2-4765-A9A4-B63E40D96BAB}" srcId="{D1AE1B76-0FD1-455A-B58B-FB1800B4EED2}" destId="{C025601B-0C25-4F32-A6C7-EF29CCD0766A}" srcOrd="3" destOrd="0" parTransId="{5BF9207D-A685-4A11-8CC8-4E420FD2A131}" sibTransId="{8BB9BE45-D1D1-4C84-838F-1E18DDCFBB87}"/>
    <dgm:cxn modelId="{3FAA080F-ECA5-4E43-8260-A9541AD91345}" type="presOf" srcId="{1FCC1926-CCAF-40B2-A95B-BE1CBFC06E7A}" destId="{5E766CB9-713A-47CC-A1AC-4A0E4DA13CC9}" srcOrd="0" destOrd="0" presId="urn:microsoft.com/office/officeart/2005/8/layout/cycle3"/>
    <dgm:cxn modelId="{41C5CF38-C518-4C9D-AF45-B624A4662A86}" type="presOf" srcId="{AF4D62F9-A49F-4B99-B2E5-445B45444EEA}" destId="{B63FAE2E-33D1-4FA5-BFF1-B7A9E795F4B2}" srcOrd="0" destOrd="0" presId="urn:microsoft.com/office/officeart/2005/8/layout/cycle3"/>
    <dgm:cxn modelId="{20437541-AC17-4CBE-90A7-2C132B9E728D}" srcId="{D1AE1B76-0FD1-455A-B58B-FB1800B4EED2}" destId="{E69EC1C0-7CA1-4D85-9401-E10BAF3C6A16}" srcOrd="4" destOrd="0" parTransId="{3872DD68-AB2F-470D-BBE2-9447EB5CCB5C}" sibTransId="{5C78F28A-CFD8-40F5-83C3-1CD41A6285D4}"/>
    <dgm:cxn modelId="{0B4A124E-528C-46A1-856B-B35CBE9E7BE8}" type="presOf" srcId="{AAA84A85-6001-4738-AE33-A8072E3AE5D6}" destId="{09679CB2-201D-4213-9B73-D8E0C274957A}" srcOrd="0" destOrd="0" presId="urn:microsoft.com/office/officeart/2005/8/layout/cycle3"/>
    <dgm:cxn modelId="{0EC3D97A-3230-4B16-8347-41D408790BF4}" type="presOf" srcId="{E5131277-BA79-46D2-9CF9-3B14B04106FC}" destId="{C1EC6B2D-AD5E-4418-B017-550418FAC2D4}" srcOrd="0" destOrd="0" presId="urn:microsoft.com/office/officeart/2005/8/layout/cycle3"/>
    <dgm:cxn modelId="{F5455B8C-55F5-4527-A254-B3D5178314C3}" type="presOf" srcId="{E69EC1C0-7CA1-4D85-9401-E10BAF3C6A16}" destId="{D46E8DB8-B381-4775-B5F0-078116DB8DE9}" srcOrd="0" destOrd="0" presId="urn:microsoft.com/office/officeart/2005/8/layout/cycle3"/>
    <dgm:cxn modelId="{35B5CD8F-91AF-43CD-B343-3899A1326A84}" type="presOf" srcId="{C025601B-0C25-4F32-A6C7-EF29CCD0766A}" destId="{D2446B4D-3F11-4852-9E10-CC0C1BC53D05}" srcOrd="0" destOrd="0" presId="urn:microsoft.com/office/officeart/2005/8/layout/cycle3"/>
    <dgm:cxn modelId="{F433F498-D711-479A-8D5F-3FF465181863}" srcId="{D1AE1B76-0FD1-455A-B58B-FB1800B4EED2}" destId="{1FCC1926-CCAF-40B2-A95B-BE1CBFC06E7A}" srcOrd="2" destOrd="0" parTransId="{ECE113E8-6855-4252-8049-4CF9CDC49A5F}" sibTransId="{C0746A65-BFD3-40B5-9A42-4A4A8789BAD8}"/>
    <dgm:cxn modelId="{E1EC0D9C-08EA-4B20-B500-45711CB1BD89}" srcId="{D1AE1B76-0FD1-455A-B58B-FB1800B4EED2}" destId="{AAA84A85-6001-4738-AE33-A8072E3AE5D6}" srcOrd="1" destOrd="0" parTransId="{8B007ACA-D156-4100-B388-A2E3BB298CDB}" sibTransId="{5CD9ADFD-6BFE-4C34-9DB8-351551922D61}"/>
    <dgm:cxn modelId="{623889F8-92A8-452C-B47A-6188DC4CE4B1}" type="presOf" srcId="{D1AE1B76-0FD1-455A-B58B-FB1800B4EED2}" destId="{CD21CDF4-5E72-4F7C-8BAA-DE22A2F2E0C2}" srcOrd="0" destOrd="0" presId="urn:microsoft.com/office/officeart/2005/8/layout/cycle3"/>
    <dgm:cxn modelId="{7E462B83-7819-4B9A-9D53-831B04A84336}" type="presParOf" srcId="{CD21CDF4-5E72-4F7C-8BAA-DE22A2F2E0C2}" destId="{D3E83295-C644-4D22-A6DD-4C46274F2453}" srcOrd="0" destOrd="0" presId="urn:microsoft.com/office/officeart/2005/8/layout/cycle3"/>
    <dgm:cxn modelId="{7D59E00C-7103-439A-9A48-B0F48106AEC9}" type="presParOf" srcId="{D3E83295-C644-4D22-A6DD-4C46274F2453}" destId="{C1EC6B2D-AD5E-4418-B017-550418FAC2D4}" srcOrd="0" destOrd="0" presId="urn:microsoft.com/office/officeart/2005/8/layout/cycle3"/>
    <dgm:cxn modelId="{87095FCB-1595-4B32-9F83-8613405702DF}" type="presParOf" srcId="{D3E83295-C644-4D22-A6DD-4C46274F2453}" destId="{B63FAE2E-33D1-4FA5-BFF1-B7A9E795F4B2}" srcOrd="1" destOrd="0" presId="urn:microsoft.com/office/officeart/2005/8/layout/cycle3"/>
    <dgm:cxn modelId="{F97654FD-E654-4E3C-8672-8AC1743C3C6F}" type="presParOf" srcId="{D3E83295-C644-4D22-A6DD-4C46274F2453}" destId="{09679CB2-201D-4213-9B73-D8E0C274957A}" srcOrd="2" destOrd="0" presId="urn:microsoft.com/office/officeart/2005/8/layout/cycle3"/>
    <dgm:cxn modelId="{50BADF8F-50A8-4FB0-B689-6B8DECF2DC02}" type="presParOf" srcId="{D3E83295-C644-4D22-A6DD-4C46274F2453}" destId="{5E766CB9-713A-47CC-A1AC-4A0E4DA13CC9}" srcOrd="3" destOrd="0" presId="urn:microsoft.com/office/officeart/2005/8/layout/cycle3"/>
    <dgm:cxn modelId="{3A80E364-9D28-48CB-90E7-DAFF98696512}" type="presParOf" srcId="{D3E83295-C644-4D22-A6DD-4C46274F2453}" destId="{D2446B4D-3F11-4852-9E10-CC0C1BC53D05}" srcOrd="4" destOrd="0" presId="urn:microsoft.com/office/officeart/2005/8/layout/cycle3"/>
    <dgm:cxn modelId="{676CDDE9-8CB6-45A6-8744-2CE678EC7616}" type="presParOf" srcId="{D3E83295-C644-4D22-A6DD-4C46274F2453}" destId="{D46E8DB8-B381-4775-B5F0-078116DB8DE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9B4BA-EEBD-4846-AAAA-E1ED2A9B72B3}">
      <dsp:nvSpPr>
        <dsp:cNvPr id="0" name=""/>
        <dsp:cNvSpPr/>
      </dsp:nvSpPr>
      <dsp:spPr>
        <a:xfrm rot="5400000">
          <a:off x="-190665" y="191470"/>
          <a:ext cx="1271103" cy="88977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Stage 1</a:t>
          </a:r>
        </a:p>
      </dsp:txBody>
      <dsp:txXfrm rot="-5400000">
        <a:off x="1" y="445690"/>
        <a:ext cx="889772" cy="381331"/>
      </dsp:txXfrm>
    </dsp:sp>
    <dsp:sp modelId="{3BBF9A62-9850-4CC4-9605-B2D1688209C7}">
      <dsp:nvSpPr>
        <dsp:cNvPr id="0" name=""/>
        <dsp:cNvSpPr/>
      </dsp:nvSpPr>
      <dsp:spPr>
        <a:xfrm rot="5400000">
          <a:off x="4444234" y="-3553656"/>
          <a:ext cx="826217" cy="7935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u="none" kern="1200" dirty="0"/>
            <a:t>Ongoing until April 2021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u="none" kern="1200" dirty="0"/>
            <a:t>Learning, teaching and assessment (to guide further support for learners) together with consolidation of learning, are ongoing</a:t>
          </a:r>
          <a:endParaRPr lang="en-US" sz="1600" kern="1200" dirty="0"/>
        </a:p>
      </dsp:txBody>
      <dsp:txXfrm rot="-5400000">
        <a:off x="889773" y="41138"/>
        <a:ext cx="7894807" cy="745551"/>
      </dsp:txXfrm>
    </dsp:sp>
    <dsp:sp modelId="{A9826CDE-837D-4480-B826-2394A23A1307}">
      <dsp:nvSpPr>
        <dsp:cNvPr id="0" name=""/>
        <dsp:cNvSpPr/>
      </dsp:nvSpPr>
      <dsp:spPr>
        <a:xfrm rot="5400000">
          <a:off x="-190665" y="1263263"/>
          <a:ext cx="1271103" cy="889772"/>
        </a:xfrm>
        <a:prstGeom prst="chevron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accent2">
              <a:hueOff val="-9882860"/>
              <a:satOff val="45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Stage 2</a:t>
          </a:r>
        </a:p>
      </dsp:txBody>
      <dsp:txXfrm rot="-5400000">
        <a:off x="1" y="1517483"/>
        <a:ext cx="889772" cy="381331"/>
      </dsp:txXfrm>
    </dsp:sp>
    <dsp:sp modelId="{F923F984-AE83-41AD-A18B-9AC440E155B7}">
      <dsp:nvSpPr>
        <dsp:cNvPr id="0" name=""/>
        <dsp:cNvSpPr/>
      </dsp:nvSpPr>
      <dsp:spPr>
        <a:xfrm rot="5400000">
          <a:off x="4444234" y="-2442675"/>
          <a:ext cx="826217" cy="7935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9882860"/>
              <a:satOff val="45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u="none" kern="1200" dirty="0"/>
            <a:t>April to May 2021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u="none" kern="1200" dirty="0"/>
            <a:t>Schools and colleges assess learner evidence, carrying out and recording decisions in line with internal quality assurance procedures</a:t>
          </a:r>
          <a:endParaRPr lang="en-US" sz="1600" kern="1200" dirty="0"/>
        </a:p>
      </dsp:txBody>
      <dsp:txXfrm rot="-5400000">
        <a:off x="889773" y="1152119"/>
        <a:ext cx="7894807" cy="745551"/>
      </dsp:txXfrm>
    </dsp:sp>
    <dsp:sp modelId="{1C542266-9806-44B9-B9C5-F31938D57511}">
      <dsp:nvSpPr>
        <dsp:cNvPr id="0" name=""/>
        <dsp:cNvSpPr/>
      </dsp:nvSpPr>
      <dsp:spPr>
        <a:xfrm rot="5400000">
          <a:off x="-190665" y="2335056"/>
          <a:ext cx="1271103" cy="889772"/>
        </a:xfrm>
        <a:prstGeom prst="chevron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Stage 3</a:t>
          </a:r>
        </a:p>
      </dsp:txBody>
      <dsp:txXfrm rot="-5400000">
        <a:off x="1" y="2589276"/>
        <a:ext cx="889772" cy="381331"/>
      </dsp:txXfrm>
    </dsp:sp>
    <dsp:sp modelId="{99384C4C-F0DA-42FF-95C4-4C61910BA950}">
      <dsp:nvSpPr>
        <dsp:cNvPr id="0" name=""/>
        <dsp:cNvSpPr/>
      </dsp:nvSpPr>
      <dsp:spPr>
        <a:xfrm rot="5400000">
          <a:off x="4444234" y="-1410070"/>
          <a:ext cx="826217" cy="7935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i="0" u="none" kern="1200" dirty="0"/>
            <a:t>End of May to 25 June 2021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0" u="none" kern="1200" dirty="0"/>
            <a:t>Schools and colleges record provisional results based on evidence of demonstrated attainment for each learner</a:t>
          </a:r>
          <a:endParaRPr lang="en-US" sz="1600" kern="1200" dirty="0"/>
        </a:p>
      </dsp:txBody>
      <dsp:txXfrm rot="-5400000">
        <a:off x="889773" y="2184724"/>
        <a:ext cx="7894807" cy="745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9B4BA-EEBD-4846-AAAA-E1ED2A9B72B3}">
      <dsp:nvSpPr>
        <dsp:cNvPr id="0" name=""/>
        <dsp:cNvSpPr/>
      </dsp:nvSpPr>
      <dsp:spPr>
        <a:xfrm rot="5400000">
          <a:off x="-190665" y="191470"/>
          <a:ext cx="1271103" cy="88977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Stage 4</a:t>
          </a:r>
        </a:p>
      </dsp:txBody>
      <dsp:txXfrm rot="-5400000">
        <a:off x="1" y="445690"/>
        <a:ext cx="889772" cy="381331"/>
      </dsp:txXfrm>
    </dsp:sp>
    <dsp:sp modelId="{3BBF9A62-9850-4CC4-9605-B2D1688209C7}">
      <dsp:nvSpPr>
        <dsp:cNvPr id="0" name=""/>
        <dsp:cNvSpPr/>
      </dsp:nvSpPr>
      <dsp:spPr>
        <a:xfrm rot="5400000">
          <a:off x="4444234" y="-3553656"/>
          <a:ext cx="826217" cy="7935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b="1" i="0" u="none" kern="1200" dirty="0"/>
            <a:t>By 25 June 2021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b="0" i="0" u="none" kern="1200" dirty="0"/>
            <a:t>Schools and colleges submit provisional results by 25 June</a:t>
          </a:r>
          <a:endParaRPr lang="en-US" sz="1900" kern="1200" dirty="0"/>
        </a:p>
      </dsp:txBody>
      <dsp:txXfrm rot="-5400000">
        <a:off x="889773" y="41138"/>
        <a:ext cx="7894807" cy="745551"/>
      </dsp:txXfrm>
    </dsp:sp>
    <dsp:sp modelId="{A9826CDE-837D-4480-B826-2394A23A1307}">
      <dsp:nvSpPr>
        <dsp:cNvPr id="0" name=""/>
        <dsp:cNvSpPr/>
      </dsp:nvSpPr>
      <dsp:spPr>
        <a:xfrm rot="5400000">
          <a:off x="-190665" y="1263263"/>
          <a:ext cx="1271103" cy="889772"/>
        </a:xfrm>
        <a:prstGeom prst="chevron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accent2">
              <a:hueOff val="-9882860"/>
              <a:satOff val="45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Stage 5</a:t>
          </a:r>
        </a:p>
      </dsp:txBody>
      <dsp:txXfrm rot="-5400000">
        <a:off x="1" y="1517483"/>
        <a:ext cx="889772" cy="381331"/>
      </dsp:txXfrm>
    </dsp:sp>
    <dsp:sp modelId="{F923F984-AE83-41AD-A18B-9AC440E155B7}">
      <dsp:nvSpPr>
        <dsp:cNvPr id="0" name=""/>
        <dsp:cNvSpPr/>
      </dsp:nvSpPr>
      <dsp:spPr>
        <a:xfrm rot="5400000">
          <a:off x="4444234" y="-2442675"/>
          <a:ext cx="826217" cy="7935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9882860"/>
              <a:satOff val="45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b="1" i="0" u="none" kern="1200" dirty="0"/>
            <a:t>Appeals process for 2020-21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b="0" i="0" u="none" kern="1200" dirty="0"/>
            <a:t>Activities at this stage will be announced following consultation</a:t>
          </a:r>
          <a:endParaRPr lang="en-US" sz="1900" kern="1200" dirty="0"/>
        </a:p>
      </dsp:txBody>
      <dsp:txXfrm rot="-5400000">
        <a:off x="889773" y="1152119"/>
        <a:ext cx="7894807" cy="745551"/>
      </dsp:txXfrm>
    </dsp:sp>
    <dsp:sp modelId="{1C542266-9806-44B9-B9C5-F31938D57511}">
      <dsp:nvSpPr>
        <dsp:cNvPr id="0" name=""/>
        <dsp:cNvSpPr/>
      </dsp:nvSpPr>
      <dsp:spPr>
        <a:xfrm rot="5400000">
          <a:off x="-190665" y="2335056"/>
          <a:ext cx="1271103" cy="889772"/>
        </a:xfrm>
        <a:prstGeom prst="chevron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</a:t>
          </a:r>
        </a:p>
      </dsp:txBody>
      <dsp:txXfrm rot="-5400000">
        <a:off x="1" y="2589276"/>
        <a:ext cx="889772" cy="381331"/>
      </dsp:txXfrm>
    </dsp:sp>
    <dsp:sp modelId="{99384C4C-F0DA-42FF-95C4-4C61910BA950}">
      <dsp:nvSpPr>
        <dsp:cNvPr id="0" name=""/>
        <dsp:cNvSpPr/>
      </dsp:nvSpPr>
      <dsp:spPr>
        <a:xfrm rot="5400000">
          <a:off x="4444234" y="-1410070"/>
          <a:ext cx="826217" cy="7935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Tuesday 10</a:t>
          </a:r>
          <a:r>
            <a:rPr lang="en-US" sz="1900" b="1" kern="1200" baseline="30000" dirty="0"/>
            <a:t>th</a:t>
          </a:r>
          <a:r>
            <a:rPr lang="en-US" sz="1900" b="1" kern="1200" dirty="0"/>
            <a:t> August 2021</a:t>
          </a:r>
        </a:p>
      </dsp:txBody>
      <dsp:txXfrm rot="-5400000">
        <a:off x="889773" y="2184724"/>
        <a:ext cx="7894807" cy="745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FAE2E-33D1-4FA5-BFF1-B7A9E795F4B2}">
      <dsp:nvSpPr>
        <dsp:cNvPr id="0" name=""/>
        <dsp:cNvSpPr/>
      </dsp:nvSpPr>
      <dsp:spPr>
        <a:xfrm>
          <a:off x="2603494" y="-28234"/>
          <a:ext cx="4377791" cy="4377791"/>
        </a:xfrm>
        <a:prstGeom prst="circularArrow">
          <a:avLst>
            <a:gd name="adj1" fmla="val 5544"/>
            <a:gd name="adj2" fmla="val 330680"/>
            <a:gd name="adj3" fmla="val 13749508"/>
            <a:gd name="adj4" fmla="val 17402063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C6B2D-AD5E-4418-B017-550418FAC2D4}">
      <dsp:nvSpPr>
        <dsp:cNvPr id="0" name=""/>
        <dsp:cNvSpPr/>
      </dsp:nvSpPr>
      <dsp:spPr>
        <a:xfrm>
          <a:off x="3755754" y="712"/>
          <a:ext cx="2073270" cy="10366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No..BUT</a:t>
          </a:r>
          <a:endParaRPr lang="en-US" sz="1900" kern="1200" dirty="0"/>
        </a:p>
      </dsp:txBody>
      <dsp:txXfrm>
        <a:off x="3806358" y="51316"/>
        <a:ext cx="1972062" cy="935427"/>
      </dsp:txXfrm>
    </dsp:sp>
    <dsp:sp modelId="{09679CB2-201D-4213-9B73-D8E0C274957A}">
      <dsp:nvSpPr>
        <dsp:cNvPr id="0" name=""/>
        <dsp:cNvSpPr/>
      </dsp:nvSpPr>
      <dsp:spPr>
        <a:xfrm>
          <a:off x="5531246" y="1290682"/>
          <a:ext cx="2073270" cy="1036635"/>
        </a:xfrm>
        <a:prstGeom prst="roundRect">
          <a:avLst/>
        </a:prstGeom>
        <a:solidFill>
          <a:schemeClr val="accent4">
            <a:hueOff val="3457139"/>
            <a:satOff val="985"/>
            <a:lumOff val="28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High Predictive value</a:t>
          </a:r>
        </a:p>
      </dsp:txBody>
      <dsp:txXfrm>
        <a:off x="5581850" y="1341286"/>
        <a:ext cx="1972062" cy="935427"/>
      </dsp:txXfrm>
    </dsp:sp>
    <dsp:sp modelId="{5E766CB9-713A-47CC-A1AC-4A0E4DA13CC9}">
      <dsp:nvSpPr>
        <dsp:cNvPr id="0" name=""/>
        <dsp:cNvSpPr/>
      </dsp:nvSpPr>
      <dsp:spPr>
        <a:xfrm>
          <a:off x="4853068" y="3377898"/>
          <a:ext cx="2073270" cy="1036635"/>
        </a:xfrm>
        <a:prstGeom prst="roundRect">
          <a:avLst/>
        </a:prstGeom>
        <a:solidFill>
          <a:schemeClr val="accent4">
            <a:hueOff val="6914279"/>
            <a:satOff val="1970"/>
            <a:lumOff val="5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Demonstrated Attainment</a:t>
          </a:r>
        </a:p>
      </dsp:txBody>
      <dsp:txXfrm>
        <a:off x="4903672" y="3428502"/>
        <a:ext cx="1972062" cy="935427"/>
      </dsp:txXfrm>
    </dsp:sp>
    <dsp:sp modelId="{D2446B4D-3F11-4852-9E10-CC0C1BC53D05}">
      <dsp:nvSpPr>
        <dsp:cNvPr id="0" name=""/>
        <dsp:cNvSpPr/>
      </dsp:nvSpPr>
      <dsp:spPr>
        <a:xfrm>
          <a:off x="2658440" y="3377898"/>
          <a:ext cx="2073270" cy="1036635"/>
        </a:xfrm>
        <a:prstGeom prst="roundRect">
          <a:avLst/>
        </a:prstGeom>
        <a:solidFill>
          <a:schemeClr val="accent4">
            <a:hueOff val="10371418"/>
            <a:satOff val="2956"/>
            <a:lumOff val="85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Best Evidence</a:t>
          </a:r>
        </a:p>
      </dsp:txBody>
      <dsp:txXfrm>
        <a:off x="2709044" y="3428502"/>
        <a:ext cx="1972062" cy="935427"/>
      </dsp:txXfrm>
    </dsp:sp>
    <dsp:sp modelId="{D46E8DB8-B381-4775-B5F0-078116DB8DE9}">
      <dsp:nvSpPr>
        <dsp:cNvPr id="0" name=""/>
        <dsp:cNvSpPr/>
      </dsp:nvSpPr>
      <dsp:spPr>
        <a:xfrm>
          <a:off x="1980263" y="1290682"/>
          <a:ext cx="2073270" cy="1036635"/>
        </a:xfrm>
        <a:prstGeom prst="roundRect">
          <a:avLst/>
        </a:prstGeom>
        <a:solidFill>
          <a:schemeClr val="accent4">
            <a:hueOff val="13828557"/>
            <a:satOff val="3941"/>
            <a:lumOff val="1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Opportunity</a:t>
          </a:r>
        </a:p>
      </dsp:txBody>
      <dsp:txXfrm>
        <a:off x="2030867" y="1341286"/>
        <a:ext cx="1972062" cy="935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2E2B7-9F52-4818-B9A5-1CC02ED7B1BD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7A6C6-5D19-473A-97B2-52598FB1A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188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3DABEE7-FD37-40A1-AFDF-67EC37268CD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4F0884B-D3D2-4D98-B7F3-06BFA7385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54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BEE7-FD37-40A1-AFDF-67EC37268CD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84B-D3D2-4D98-B7F3-06BFA7385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2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BEE7-FD37-40A1-AFDF-67EC37268CD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84B-D3D2-4D98-B7F3-06BFA7385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061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BEE7-FD37-40A1-AFDF-67EC37268CD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84B-D3D2-4D98-B7F3-06BFA7385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6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BEE7-FD37-40A1-AFDF-67EC37268CD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84B-D3D2-4D98-B7F3-06BFA7385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9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BEE7-FD37-40A1-AFDF-67EC37268CD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84B-D3D2-4D98-B7F3-06BFA7385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307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BEE7-FD37-40A1-AFDF-67EC37268CD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84B-D3D2-4D98-B7F3-06BFA7385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860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3DABEE7-FD37-40A1-AFDF-67EC37268CD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84B-D3D2-4D98-B7F3-06BFA7385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745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3DABEE7-FD37-40A1-AFDF-67EC37268CD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84B-D3D2-4D98-B7F3-06BFA7385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91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BEE7-FD37-40A1-AFDF-67EC37268CD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84B-D3D2-4D98-B7F3-06BFA7385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57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BEE7-FD37-40A1-AFDF-67EC37268CD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84B-D3D2-4D98-B7F3-06BFA7385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44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BEE7-FD37-40A1-AFDF-67EC37268CD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84B-D3D2-4D98-B7F3-06BFA7385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97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BEE7-FD37-40A1-AFDF-67EC37268CD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84B-D3D2-4D98-B7F3-06BFA7385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BEE7-FD37-40A1-AFDF-67EC37268CD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84B-D3D2-4D98-B7F3-06BFA7385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37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BEE7-FD37-40A1-AFDF-67EC37268CD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84B-D3D2-4D98-B7F3-06BFA7385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62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BEE7-FD37-40A1-AFDF-67EC37268CD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84B-D3D2-4D98-B7F3-06BFA7385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97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BEE7-FD37-40A1-AFDF-67EC37268CD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884B-D3D2-4D98-B7F3-06BFA7385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78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3DABEE7-FD37-40A1-AFDF-67EC37268CD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4F0884B-D3D2-4D98-B7F3-06BFA7385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8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hyperlink" Target="https://www.sqa.org.uk/sqa/7097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hyperlink" Target="https://www.sqa.org.uk/sqa/7097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SQA 2020-21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March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126" y="160713"/>
            <a:ext cx="743712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6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Aims for this evening: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To share all of the information that we have regarding the procedures and processes surrounding SQA Awards for 2021.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To address key questions raised by parents and carers.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To share with parents and carers the plans PHS has in place at this time for formal assessments.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239" y="89671"/>
            <a:ext cx="743776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4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CERTIFICATION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332" y="156337"/>
            <a:ext cx="743776" cy="883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8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ALTERNATIVE CERTIFICATION MODEL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479" y="156337"/>
            <a:ext cx="743776" cy="883997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309840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297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ALTERNATIVE CERTIFICATION MODEL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479" y="156337"/>
            <a:ext cx="743776" cy="883997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363220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8807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Current Situation: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603500"/>
            <a:ext cx="9157653" cy="40454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300" dirty="0"/>
              <a:t>No SQA exams for session 2020-21. Course outcomes modified including removal of National 4 Added Value Unit.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3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300" dirty="0"/>
              <a:t>Q</a:t>
            </a:r>
            <a:r>
              <a:rPr lang="en-GB" sz="2300" b="0" dirty="0"/>
              <a:t>ualifications will be awarded on the basis of </a:t>
            </a:r>
            <a:r>
              <a:rPr lang="en-GB" sz="2300" b="1" dirty="0"/>
              <a:t>predicted grades</a:t>
            </a:r>
            <a:r>
              <a:rPr lang="en-GB" sz="2300" b="0" dirty="0"/>
              <a:t>, supported by assessment resources and quality assurance.</a:t>
            </a:r>
          </a:p>
          <a:p>
            <a:pPr marL="0" indent="0">
              <a:buNone/>
            </a:pPr>
            <a:endParaRPr lang="en-GB" sz="23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300" dirty="0"/>
              <a:t>There will be a structured programme of formal assessments under controlled conditions. 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GB" sz="2300" dirty="0"/>
              <a:t>N5 – 19</a:t>
            </a:r>
            <a:r>
              <a:rPr lang="en-GB" sz="2300" baseline="30000" dirty="0"/>
              <a:t>th</a:t>
            </a:r>
            <a:r>
              <a:rPr lang="en-GB" sz="2300" dirty="0"/>
              <a:t> April to 10</a:t>
            </a:r>
            <a:r>
              <a:rPr lang="en-GB" sz="2300" baseline="30000" dirty="0"/>
              <a:t>th</a:t>
            </a:r>
            <a:r>
              <a:rPr lang="en-GB" sz="2300" dirty="0"/>
              <a:t> May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GB" sz="2300" dirty="0"/>
              <a:t>Higher &amp; Advanced Higher – 4</a:t>
            </a:r>
            <a:r>
              <a:rPr lang="en-GB" sz="2300" baseline="30000" dirty="0"/>
              <a:t>th</a:t>
            </a:r>
            <a:r>
              <a:rPr lang="en-GB" sz="2300" dirty="0"/>
              <a:t> May – 20</a:t>
            </a:r>
            <a:r>
              <a:rPr lang="en-GB" sz="2300" baseline="30000" dirty="0"/>
              <a:t>th</a:t>
            </a:r>
            <a:r>
              <a:rPr lang="en-GB" sz="2300" dirty="0"/>
              <a:t> May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GB" sz="2300" dirty="0"/>
          </a:p>
          <a:p>
            <a:pPr marL="1371600" lvl="3" indent="0">
              <a:buNone/>
            </a:pPr>
            <a:r>
              <a:rPr lang="en-GB" sz="2300" dirty="0"/>
              <a:t>WE AIM TO PUBLISH THE TIMETABLE W/B 15</a:t>
            </a:r>
            <a:r>
              <a:rPr lang="en-GB" sz="2300" baseline="30000" dirty="0"/>
              <a:t>th</a:t>
            </a:r>
            <a:r>
              <a:rPr lang="en-GB" sz="2300" dirty="0"/>
              <a:t> MARCH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949" y="188383"/>
            <a:ext cx="743776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Qs: Formal Assessments Contd.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969260"/>
            <a:ext cx="9471162" cy="3379289"/>
          </a:xfrm>
        </p:spPr>
        <p:txBody>
          <a:bodyPr>
            <a:normAutofit/>
          </a:bodyPr>
          <a:lstStyle/>
          <a:p>
            <a:r>
              <a:rPr lang="en-GB" sz="2000" dirty="0"/>
              <a:t>Most assessments will take place during a triple periods. The timetable for N5, H and  AH has been designed so that the vast majority of young people will have no more than one assessment per day.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During the formal assessment diet students will be given periods 1 &amp; 2 for supervised study. (Where applicable).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803" y="188383"/>
            <a:ext cx="743776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8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FAQ? Is it all about the exam?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436079"/>
              </p:ext>
            </p:extLst>
          </p:nvPr>
        </p:nvGraphicFramePr>
        <p:xfrm>
          <a:off x="836024" y="2286000"/>
          <a:ext cx="9584780" cy="4415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0803" y="89671"/>
            <a:ext cx="743776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70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Questions - Handwriting imag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06" y="2603500"/>
            <a:ext cx="5124450" cy="34163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479" y="156337"/>
            <a:ext cx="743776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79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158E3F4AC4246A12732F8D3C818D1" ma:contentTypeVersion="9" ma:contentTypeDescription="Create a new document." ma:contentTypeScope="" ma:versionID="1b9aba85fec4f90c1b69b4d4270e6ec4">
  <xsd:schema xmlns:xsd="http://www.w3.org/2001/XMLSchema" xmlns:xs="http://www.w3.org/2001/XMLSchema" xmlns:p="http://schemas.microsoft.com/office/2006/metadata/properties" xmlns:ns3="65fcb642-9fe1-4cf0-aa4b-c52728e0a6a3" xmlns:ns4="a6bcc7ad-3e3c-4395-be0a-bb3896a58c49" targetNamespace="http://schemas.microsoft.com/office/2006/metadata/properties" ma:root="true" ma:fieldsID="36abba7967843f7df2ff245eee401988" ns3:_="" ns4:_="">
    <xsd:import namespace="65fcb642-9fe1-4cf0-aa4b-c52728e0a6a3"/>
    <xsd:import namespace="a6bcc7ad-3e3c-4395-be0a-bb3896a58c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cb642-9fe1-4cf0-aa4b-c52728e0a6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cc7ad-3e3c-4395-be0a-bb3896a58c4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DC661B-393B-487A-AB46-AA1F4795C4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E30A80-C1AC-44A4-8DEA-04A9A07F1A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fcb642-9fe1-4cf0-aa4b-c52728e0a6a3"/>
    <ds:schemaRef ds:uri="a6bcc7ad-3e3c-4395-be0a-bb3896a58c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F1C36A-8666-4402-994C-0D9E55810D02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65fcb642-9fe1-4cf0-aa4b-c52728e0a6a3"/>
    <ds:schemaRef ds:uri="a6bcc7ad-3e3c-4395-be0a-bb3896a58c49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349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Ion Boardroom</vt:lpstr>
      <vt:lpstr>SQA 2020-21 Update</vt:lpstr>
      <vt:lpstr>Aims for this evening:</vt:lpstr>
      <vt:lpstr>ALTERNATIVE CERTIFICATION MODEL</vt:lpstr>
      <vt:lpstr>ALTERNATIVE CERTIFICATION MODEL</vt:lpstr>
      <vt:lpstr>ALTERNATIVE CERTIFICATION MODEL</vt:lpstr>
      <vt:lpstr>The Current Situation:</vt:lpstr>
      <vt:lpstr>Qs: Formal Assessments Contd.</vt:lpstr>
      <vt:lpstr>FAQ? Is it all about the exam? </vt:lpstr>
      <vt:lpstr>PowerPoint Presentation</vt:lpstr>
    </vt:vector>
  </TitlesOfParts>
  <Company>Scottish Borders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Fagan, Paul</dc:creator>
  <cp:lastModifiedBy>claire.barrett@untangledweb.uk.com</cp:lastModifiedBy>
  <cp:revision>69</cp:revision>
  <cp:lastPrinted>2020-12-10T12:54:07Z</cp:lastPrinted>
  <dcterms:created xsi:type="dcterms:W3CDTF">2020-04-28T14:38:10Z</dcterms:created>
  <dcterms:modified xsi:type="dcterms:W3CDTF">2021-03-11T18:49:38Z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0x010100725158E3F4AC4246A12732F8D3C818D1</vt:lpwstr>
  </property>
  <property fmtid="{D5CDD505-2E9C-101B-9397-08002B2CF9AE}" pid="3" name="MSIP_Label_9fedad31-c0c2-44e8-b26c-75143ee7ed65_Enabled">
    <vt:lpwstr>true</vt:lpwstr>
  </property>
  <property fmtid="{D5CDD505-2E9C-101B-9397-08002B2CF9AE}" pid="4" name="MSIP_Label_9fedad31-c0c2-44e8-b26c-75143ee7ed65_SetDate">
    <vt:lpwstr>2021-03-09T14:13:51Z</vt:lpwstr>
  </property>
  <property fmtid="{D5CDD505-2E9C-101B-9397-08002B2CF9AE}" pid="5" name="MSIP_Label_9fedad31-c0c2-44e8-b26c-75143ee7ed65_Method">
    <vt:lpwstr>Standard</vt:lpwstr>
  </property>
  <property fmtid="{D5CDD505-2E9C-101B-9397-08002B2CF9AE}" pid="6" name="MSIP_Label_9fedad31-c0c2-44e8-b26c-75143ee7ed65_Name">
    <vt:lpwstr>OFFICIAL</vt:lpwstr>
  </property>
  <property fmtid="{D5CDD505-2E9C-101B-9397-08002B2CF9AE}" pid="7" name="MSIP_Label_9fedad31-c0c2-44e8-b26c-75143ee7ed65_SiteId">
    <vt:lpwstr>89ed32a2-9b6b-41db-bb6f-376ec8fcd11d</vt:lpwstr>
  </property>
  <property fmtid="{D5CDD505-2E9C-101B-9397-08002B2CF9AE}" pid="8" name="MSIP_Label_9fedad31-c0c2-44e8-b26c-75143ee7ed65_ActionId">
    <vt:lpwstr>71a49d86-5d7b-4afe-bf5a-ac9400907a6a</vt:lpwstr>
  </property>
  <property fmtid="{D5CDD505-2E9C-101B-9397-08002B2CF9AE}" pid="9" name="MSIP_Label_9fedad31-c0c2-44e8-b26c-75143ee7ed65_ContentBits">
    <vt:lpwstr>0</vt:lpwstr>
  </property>
</Properties>
</file>